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9" r:id="rId1"/>
  </p:sldMasterIdLst>
  <p:notesMasterIdLst>
    <p:notesMasterId r:id="rId5"/>
  </p:notesMasterIdLst>
  <p:handoutMasterIdLst>
    <p:handoutMasterId r:id="rId6"/>
  </p:handoutMasterIdLst>
  <p:sldIdLst>
    <p:sldId id="259" r:id="rId2"/>
    <p:sldId id="266" r:id="rId3"/>
    <p:sldId id="261" r:id="rId4"/>
  </p:sldIdLst>
  <p:sldSz cx="18288000" cy="10287000"/>
  <p:notesSz cx="6858000" cy="9144000"/>
  <p:embeddedFontLst>
    <p:embeddedFont>
      <p:font typeface="Calibri (MS) Bold" panose="020B0604020202020204" charset="0"/>
      <p:regular r:id="rId7"/>
    </p:embeddedFont>
    <p:embeddedFont>
      <p:font typeface="Century Gothic" panose="020B0502020202020204" pitchFamily="34" charset="0"/>
      <p:regular r:id="rId8"/>
      <p:bold r:id="rId9"/>
      <p:italic r:id="rId10"/>
      <p:boldItalic r:id="rId11"/>
    </p:embeddedFont>
    <p:embeddedFont>
      <p:font typeface="Poppins" panose="00000500000000000000" pitchFamily="2" charset="0"/>
      <p:regular r:id="rId12"/>
      <p:bold r:id="rId13"/>
    </p:embeddedFont>
    <p:embeddedFont>
      <p:font typeface="Poppins Bold" panose="00000800000000000000" charset="0"/>
      <p:regular r:id="rId14"/>
    </p:embeddedFont>
    <p:embeddedFont>
      <p:font typeface="Roboto" panose="02000000000000000000" pitchFamily="2" charset="0"/>
      <p:regular r:id="rId15"/>
    </p:embeddedFont>
    <p:embeddedFont>
      <p:font typeface="Wingdings 3" panose="05040102010807070707" pitchFamily="18" charset="2"/>
      <p:regular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0FF"/>
    <a:srgbClr val="0066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4291" autoAdjust="0"/>
  </p:normalViewPr>
  <p:slideViewPr>
    <p:cSldViewPr>
      <p:cViewPr varScale="1">
        <p:scale>
          <a:sx n="39" d="100"/>
          <a:sy n="39" d="100"/>
        </p:scale>
        <p:origin x="26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C284359-AF11-EF6A-940E-3D20A0CFD7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4479777-1494-7978-CEED-D9B5179DCC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4880E-B38C-44A0-B42B-38EC9BE05D0A}" type="datetimeFigureOut">
              <a:rPr lang="pt-BR" smtClean="0"/>
              <a:t>15/07/2026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4D8EF79-AE59-721E-EFED-6A4CEBFAC9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/>
              <a:t>www.metrologia.org.br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06DC912-1D8A-7162-1B14-00F9BFD522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9C986-2D65-4010-9B3C-65387319E8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33333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4799B-AFC9-4284-9C13-1460D759F18D}" type="datetimeFigureOut">
              <a:rPr lang="pt-BR" smtClean="0"/>
              <a:t>15/07/2026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r>
              <a:rPr lang="pt-BR" dirty="0"/>
              <a:t>www.metrologia.org.br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77839-24E3-493D-B1D0-70CF7B480E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754261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t-BR"/>
              <a:t>www.metrologia.org.br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739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CE9B078C-20B6-D732-C5D3-046DED0DD191}"/>
              </a:ext>
            </a:extLst>
          </p:cNvPr>
          <p:cNvSpPr txBox="1"/>
          <p:nvPr userDrawn="1"/>
        </p:nvSpPr>
        <p:spPr>
          <a:xfrm>
            <a:off x="4252823" y="6549855"/>
            <a:ext cx="9782352" cy="843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24 a 26 de </a:t>
            </a:r>
            <a:r>
              <a:rPr lang="en-US" sz="24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novembro</a:t>
            </a:r>
            <a:r>
              <a:rPr lang="en-US" sz="2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 2026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endParaRPr lang="en-US" sz="24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950A7C98-C737-0564-EFEB-06DFD3176006}"/>
              </a:ext>
            </a:extLst>
          </p:cNvPr>
          <p:cNvSpPr txBox="1"/>
          <p:nvPr userDrawn="1"/>
        </p:nvSpPr>
        <p:spPr>
          <a:xfrm>
            <a:off x="3623897" y="7393770"/>
            <a:ext cx="11040204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Rio de Janeiro - RJ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0BAE073-B412-51DB-879E-706426780AB6}"/>
              </a:ext>
            </a:extLst>
          </p:cNvPr>
          <p:cNvSpPr txBox="1"/>
          <p:nvPr userDrawn="1"/>
        </p:nvSpPr>
        <p:spPr>
          <a:xfrm>
            <a:off x="357652" y="8648700"/>
            <a:ext cx="200018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oppins" panose="00000500000000000000" pitchFamily="2" charset="0"/>
              </a:rPr>
              <a:t>Realização</a:t>
            </a:r>
          </a:p>
        </p:txBody>
      </p:sp>
      <p:pic>
        <p:nvPicPr>
          <p:cNvPr id="10" name="Imagem 9" descr="Texto">
            <a:extLst>
              <a:ext uri="{FF2B5EF4-FFF2-40B4-BE49-F238E27FC236}">
                <a16:creationId xmlns:a16="http://schemas.microsoft.com/office/drawing/2014/main" id="{B0AE26C0-B295-53E6-30A9-11288BB9DE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0" y="8982661"/>
            <a:ext cx="1852147" cy="111075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C288739-06FB-48A2-361B-CAF5C468A7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971" y="876300"/>
            <a:ext cx="9564058" cy="473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24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>
            <a:extLst>
              <a:ext uri="{FF2B5EF4-FFF2-40B4-BE49-F238E27FC236}">
                <a16:creationId xmlns:a16="http://schemas.microsoft.com/office/drawing/2014/main" id="{C1577CCA-ACB4-E37A-E52D-9FBC66573716}"/>
              </a:ext>
            </a:extLst>
          </p:cNvPr>
          <p:cNvSpPr txBox="1"/>
          <p:nvPr userDrawn="1"/>
        </p:nvSpPr>
        <p:spPr>
          <a:xfrm>
            <a:off x="6718474" y="6341295"/>
            <a:ext cx="4851053" cy="921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AGRADECEMOS SUA PRESENÇA!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endParaRPr lang="en-US" sz="2799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6E79884-C2B0-0ECD-9EE4-2A2CC0EBA1A8}"/>
              </a:ext>
            </a:extLst>
          </p:cNvPr>
          <p:cNvSpPr txBox="1"/>
          <p:nvPr userDrawn="1"/>
        </p:nvSpPr>
        <p:spPr>
          <a:xfrm>
            <a:off x="357652" y="8648700"/>
            <a:ext cx="200018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oppins" panose="00000500000000000000" pitchFamily="2" charset="0"/>
              </a:rPr>
              <a:t>Realização</a:t>
            </a:r>
          </a:p>
        </p:txBody>
      </p:sp>
      <p:pic>
        <p:nvPicPr>
          <p:cNvPr id="11" name="Imagem 10" descr="Texto">
            <a:extLst>
              <a:ext uri="{FF2B5EF4-FFF2-40B4-BE49-F238E27FC236}">
                <a16:creationId xmlns:a16="http://schemas.microsoft.com/office/drawing/2014/main" id="{5FD09045-8396-7E2F-1427-5EA184811A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0" y="8982661"/>
            <a:ext cx="1852147" cy="111075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7016705-5C33-3DFF-2A49-6BC4AD3538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971" y="876300"/>
            <a:ext cx="9564058" cy="473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37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924" y="914400"/>
            <a:ext cx="12590889" cy="4343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12518" y="5257800"/>
            <a:ext cx="11304831" cy="5715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9" y="6531069"/>
            <a:ext cx="13373099" cy="233379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34E4B5BF-8A8D-4792-922F-3B0FED1E2D4D}" type="datetime1">
              <a:rPr lang="en-US" smtClean="0"/>
              <a:t>7/15/2026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701478" y="972008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672278" y="4357959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EDF3F1-F6D0-F522-92DA-12AED54157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479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20" y="3657601"/>
            <a:ext cx="13373100" cy="40872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7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DF61C7B4-94C3-410A-90EC-BF48548B07BD}" type="datetime1">
              <a:rPr lang="en-US" smtClean="0"/>
              <a:t>7/15/2026</a:t>
            </a:fld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E8D6696-5B99-92B2-B355-02C3F58B83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199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274924" y="914400"/>
            <a:ext cx="12590889" cy="4343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818" y="6515100"/>
            <a:ext cx="13373100" cy="12573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911E60AB-15B2-493E-B9B5-91AD235B4EDE}" type="datetime1">
              <a:rPr lang="en-US" smtClean="0"/>
              <a:t>7/15/2026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701478" y="972008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672278" y="4357959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C56F5DA-A023-C937-2E82-20C3FC4CA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22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941111"/>
            <a:ext cx="13373099" cy="43200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7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818" y="6515100"/>
            <a:ext cx="13373100" cy="12573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08E785F9-141A-494F-8CE8-7F3F1DFBADB3}" type="datetime1">
              <a:rPr lang="en-US" smtClean="0"/>
              <a:t>7/15/2026</a:t>
            </a:fld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A3AAF85-AAA0-36BF-73A7-92546E1BE1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41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7" y="936165"/>
            <a:ext cx="13367531" cy="192133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3818" y="3200400"/>
            <a:ext cx="13373100" cy="5829300"/>
          </a:xfrm>
          <a:prstGeom prst="rect">
            <a:avLst/>
          </a:prstGeo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5663810A-5621-454D-A20B-72D73A22C6D5}" type="datetime1">
              <a:rPr lang="en-US" smtClean="0"/>
              <a:t>7/15/2026</a:t>
            </a:fld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95AB213-62E2-663C-C0C1-C920CCE776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55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942219" y="941108"/>
            <a:ext cx="3311402" cy="7925726"/>
          </a:xfrm>
          <a:prstGeom prst="rect">
            <a:avLst/>
          </a:prstGeo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3818" y="941108"/>
            <a:ext cx="9715500" cy="79257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2F8D567D-3EA5-4187-9A7E-B39F447B45CF}" type="datetime1">
              <a:rPr lang="en-US" smtClean="0"/>
              <a:t>7/15/2026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36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3820" y="3771901"/>
            <a:ext cx="13373099" cy="33941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8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3820" y="7166069"/>
            <a:ext cx="13373099" cy="168942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7014290-D2D1-B353-1E82-C74CB3D613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83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3088125"/>
            <a:ext cx="13373099" cy="2203200"/>
          </a:xfrm>
          <a:prstGeom prst="rect">
            <a:avLst/>
          </a:prstGeo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9" y="5295194"/>
            <a:ext cx="13373099" cy="12906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55219343-790D-4926-B5B6-0A9C06DFB30E}" type="datetime1">
              <a:rPr lang="en-US" smtClean="0"/>
              <a:t>7/15/2026</a:t>
            </a:fld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944692F-41E3-C281-7561-25AABB0C18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8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89387" y="936165"/>
            <a:ext cx="13367531" cy="192133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3818" y="3200400"/>
            <a:ext cx="6470796" cy="566643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86121" y="3189333"/>
            <a:ext cx="6470796" cy="566643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FE667F01-981B-412F-B4A7-663FCA20558C}" type="datetime1">
              <a:rPr lang="en-US" smtClean="0"/>
              <a:t>7/15/2026</a:t>
            </a:fld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BE2D0CB-1C9D-E9E6-8EF7-F1D0F7B4C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3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89387" y="936165"/>
            <a:ext cx="13367531" cy="192133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9060" y="2959055"/>
            <a:ext cx="5989098" cy="8643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3819" y="3823449"/>
            <a:ext cx="6514340" cy="503109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59944" y="2954213"/>
            <a:ext cx="5998502" cy="8643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0436" y="3818607"/>
            <a:ext cx="6508011" cy="503109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FCE90F71-B6D9-42E3-AFDB-CDC5BE16BF2A}" type="datetime1">
              <a:rPr lang="en-US" smtClean="0"/>
              <a:t>7/15/2026</a:t>
            </a:fld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6E7F283-8D27-3783-F77B-0D14216D10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36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7" y="936165"/>
            <a:ext cx="13367531" cy="192133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C23D024A-7E52-4579-A1C5-DF343E1FB5C4}" type="datetime1">
              <a:rPr lang="en-US" smtClean="0"/>
              <a:t>7/15/2026</a:t>
            </a:fld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CF4B01C-B8A0-3279-235A-670E136B0E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58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0E16E893-6A44-32E7-AEC6-B0C6EC907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069" y="1075007"/>
            <a:ext cx="13367531" cy="192133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942E494-4B87-F118-FC70-9F3A1ABDA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4731" y="3810815"/>
            <a:ext cx="13373099" cy="434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DD32CF0-8836-26F2-FE2B-FD67CF59EE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6600" y="260534"/>
            <a:ext cx="3391858" cy="167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76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669132"/>
            <a:ext cx="5257799" cy="1464468"/>
          </a:xfrm>
          <a:prstGeom prst="rect">
            <a:avLst/>
          </a:prstGeom>
        </p:spPr>
        <p:txBody>
          <a:bodyPr anchor="b"/>
          <a:lstStyle>
            <a:lvl1pPr algn="l">
              <a:defRPr sz="3000" b="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4518" y="669133"/>
            <a:ext cx="7772400" cy="812244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19" y="2397920"/>
            <a:ext cx="5257799" cy="63936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942A4B9-E421-2A89-E28E-4455E1FA88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967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20" y="7200900"/>
            <a:ext cx="13373100" cy="85010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3818" y="952448"/>
            <a:ext cx="13373100" cy="57824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8051007"/>
            <a:ext cx="13373100" cy="7405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/>
          <a:lstStyle/>
          <a:p>
            <a:fld id="{7CF44499-DD56-44E2-A25E-141863B0EA16}" type="datetime1">
              <a:rPr lang="en-US" smtClean="0"/>
              <a:t>7/15/2026</a:t>
            </a:fld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9F2AFAB-D204-E987-32F2-3E40646BD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342900"/>
            <a:ext cx="3276600" cy="16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4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5000">
              <a:srgbClr val="DDF0FF"/>
            </a:gs>
            <a:gs pos="50000">
              <a:srgbClr val="DDF0FF"/>
            </a:gs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rgbClr val="DDF0FF"/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601255F9-54DB-0CD5-53FE-76337427213C}"/>
              </a:ext>
            </a:extLst>
          </p:cNvPr>
          <p:cNvSpPr txBox="1">
            <a:spLocks/>
          </p:cNvSpPr>
          <p:nvPr userDrawn="1"/>
        </p:nvSpPr>
        <p:spPr>
          <a:xfrm>
            <a:off x="3429000" y="9563100"/>
            <a:ext cx="11429999" cy="5476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578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0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95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32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006939"/>
      </p:ext>
    </p:extLst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325</TotalTime>
  <Words>7</Words>
  <Application>Microsoft Office PowerPoint</Application>
  <PresentationFormat>Personalizar</PresentationFormat>
  <Paragraphs>1</Paragraphs>
  <Slides>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12" baseType="lpstr">
      <vt:lpstr>Poppins Bold</vt:lpstr>
      <vt:lpstr>Calibri</vt:lpstr>
      <vt:lpstr>Roboto</vt:lpstr>
      <vt:lpstr>Calibri (MS) Bold</vt:lpstr>
      <vt:lpstr>Century Gothic</vt:lpstr>
      <vt:lpstr>Poppins</vt:lpstr>
      <vt:lpstr>Wingdings 3</vt:lpstr>
      <vt:lpstr>Arial</vt:lpstr>
      <vt:lpstr>Cacho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 do seu parágrafo</dc:title>
  <dc:creator>Diego</dc:creator>
  <cp:lastModifiedBy>Gabrielle Souza</cp:lastModifiedBy>
  <cp:revision>18</cp:revision>
  <dcterms:created xsi:type="dcterms:W3CDTF">2006-08-16T00:00:00Z</dcterms:created>
  <dcterms:modified xsi:type="dcterms:W3CDTF">2026-07-15T13:55:01Z</dcterms:modified>
  <dc:identifier>DAGdyIPgyJE</dc:identifier>
</cp:coreProperties>
</file>