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57" r:id="rId2"/>
    <p:sldId id="651" r:id="rId3"/>
    <p:sldId id="652" r:id="rId4"/>
    <p:sldId id="653" r:id="rId5"/>
    <p:sldId id="404" r:id="rId6"/>
    <p:sldId id="405" r:id="rId7"/>
    <p:sldId id="379" r:id="rId8"/>
    <p:sldId id="654" r:id="rId9"/>
    <p:sldId id="655" r:id="rId10"/>
    <p:sldId id="479" r:id="rId11"/>
    <p:sldId id="680" r:id="rId12"/>
    <p:sldId id="403" r:id="rId13"/>
    <p:sldId id="377" r:id="rId14"/>
    <p:sldId id="681" r:id="rId15"/>
    <p:sldId id="540" r:id="rId16"/>
    <p:sldId id="365" r:id="rId17"/>
    <p:sldId id="682" r:id="rId18"/>
    <p:sldId id="317" r:id="rId19"/>
    <p:sldId id="284" r:id="rId20"/>
    <p:sldId id="325" r:id="rId21"/>
    <p:sldId id="344" r:id="rId22"/>
    <p:sldId id="370" r:id="rId23"/>
    <p:sldId id="267" r:id="rId24"/>
    <p:sldId id="683" r:id="rId25"/>
    <p:sldId id="501" r:id="rId26"/>
    <p:sldId id="630" r:id="rId27"/>
    <p:sldId id="686" r:id="rId28"/>
    <p:sldId id="319" r:id="rId29"/>
    <p:sldId id="678" r:id="rId30"/>
    <p:sldId id="259" r:id="rId31"/>
    <p:sldId id="263" r:id="rId32"/>
    <p:sldId id="329" r:id="rId33"/>
    <p:sldId id="657" r:id="rId34"/>
    <p:sldId id="659" r:id="rId35"/>
    <p:sldId id="660" r:id="rId36"/>
    <p:sldId id="688" r:id="rId37"/>
    <p:sldId id="256" r:id="rId38"/>
    <p:sldId id="258" r:id="rId39"/>
    <p:sldId id="687" r:id="rId40"/>
    <p:sldId id="665" r:id="rId41"/>
    <p:sldId id="664" r:id="rId42"/>
    <p:sldId id="685" r:id="rId43"/>
    <p:sldId id="684" r:id="rId44"/>
    <p:sldId id="605" r:id="rId45"/>
    <p:sldId id="383" r:id="rId46"/>
  </p:sldIdLst>
  <p:sldSz cx="9906000" cy="6858000" type="A4"/>
  <p:notesSz cx="6858000" cy="9144000"/>
  <p:defaultTextStyle>
    <a:defPPr>
      <a:defRPr lang="pt-BR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Redfield" initials="PR" lastIdx="2" clrIdx="0">
    <p:extLst>
      <p:ext uri="{19B8F6BF-5375-455C-9EA6-DF929625EA0E}">
        <p15:presenceInfo xmlns:p15="http://schemas.microsoft.com/office/powerpoint/2012/main" userId="e17c48797cb165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97"/>
  </p:normalViewPr>
  <p:slideViewPr>
    <p:cSldViewPr snapToGrid="0">
      <p:cViewPr varScale="1">
        <p:scale>
          <a:sx n="108" d="100"/>
          <a:sy n="108" d="100"/>
        </p:scale>
        <p:origin x="1536" y="1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BBD71-5464-4D4C-80C5-D48BFAFE87E0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37F7167-2C65-454A-B76B-156FEC6E5829}">
      <dgm:prSet phldrT="[Texto]"/>
      <dgm:spPr/>
      <dgm:t>
        <a:bodyPr/>
        <a:lstStyle/>
        <a:p>
          <a:r>
            <a:rPr lang="en-US" noProof="0" dirty="0"/>
            <a:t>National Institute of Science and Technology on Regenerative Medicine (</a:t>
          </a:r>
          <a:r>
            <a:rPr lang="en-US" noProof="0" dirty="0" err="1"/>
            <a:t>CNPq</a:t>
          </a:r>
          <a:r>
            <a:rPr lang="en-US" noProof="0" dirty="0"/>
            <a:t>/</a:t>
          </a:r>
          <a:r>
            <a:rPr lang="en-US" noProof="0" dirty="0" err="1"/>
            <a:t>Faperj</a:t>
          </a:r>
          <a:r>
            <a:rPr lang="en-US" noProof="0" dirty="0"/>
            <a:t> - Brazil)</a:t>
          </a:r>
        </a:p>
      </dgm:t>
    </dgm:pt>
    <dgm:pt modelId="{581342E2-BFBC-7142-BEB1-B2B578B95A34}" type="parTrans" cxnId="{6BCBEA8B-5C4D-0043-A8FA-59B540937DFA}">
      <dgm:prSet/>
      <dgm:spPr/>
      <dgm:t>
        <a:bodyPr/>
        <a:lstStyle/>
        <a:p>
          <a:endParaRPr lang="pt-BR"/>
        </a:p>
      </dgm:t>
    </dgm:pt>
    <dgm:pt modelId="{26697C94-EB0C-9C4D-ABC3-D78070F161A2}" type="sibTrans" cxnId="{6BCBEA8B-5C4D-0043-A8FA-59B540937DFA}">
      <dgm:prSet/>
      <dgm:spPr/>
      <dgm:t>
        <a:bodyPr/>
        <a:lstStyle/>
        <a:p>
          <a:endParaRPr lang="pt-BR"/>
        </a:p>
      </dgm:t>
    </dgm:pt>
    <dgm:pt modelId="{1FCF1C97-E232-0E46-8A68-3BD072FB73A8}">
      <dgm:prSet phldrT="[Texto]"/>
      <dgm:spPr/>
      <dgm:t>
        <a:bodyPr/>
        <a:lstStyle/>
        <a:p>
          <a:r>
            <a:rPr lang="en-US" noProof="0" dirty="0"/>
            <a:t>Nano Health Network (Rio de Janeiro - </a:t>
          </a:r>
          <a:r>
            <a:rPr lang="en-US" noProof="0" dirty="0" err="1"/>
            <a:t>Faperj</a:t>
          </a:r>
          <a:r>
            <a:rPr lang="en-US" noProof="0" dirty="0"/>
            <a:t>)</a:t>
          </a:r>
        </a:p>
      </dgm:t>
    </dgm:pt>
    <dgm:pt modelId="{AB01DFA1-B736-A84F-A19A-68A59D57D6A4}" type="parTrans" cxnId="{1D6C470A-D3D4-2643-9272-C54E17F89B6E}">
      <dgm:prSet/>
      <dgm:spPr/>
      <dgm:t>
        <a:bodyPr/>
        <a:lstStyle/>
        <a:p>
          <a:endParaRPr lang="pt-BR"/>
        </a:p>
      </dgm:t>
    </dgm:pt>
    <dgm:pt modelId="{4C11A96C-B12B-8D4B-87DC-824C4B30D423}" type="sibTrans" cxnId="{1D6C470A-D3D4-2643-9272-C54E17F89B6E}">
      <dgm:prSet/>
      <dgm:spPr/>
      <dgm:t>
        <a:bodyPr/>
        <a:lstStyle/>
        <a:p>
          <a:endParaRPr lang="pt-BR"/>
        </a:p>
      </dgm:t>
    </dgm:pt>
    <dgm:pt modelId="{5498D0BA-15D7-DF4E-9B38-A27307140F92}">
      <dgm:prSet phldrT="[Texto]"/>
      <dgm:spPr/>
      <dgm:t>
        <a:bodyPr/>
        <a:lstStyle/>
        <a:p>
          <a:r>
            <a:rPr lang="en-US" noProof="0" dirty="0"/>
            <a:t>Rio de Janeiro Bioengineering Network</a:t>
          </a:r>
        </a:p>
      </dgm:t>
    </dgm:pt>
    <dgm:pt modelId="{89BACE7F-4547-A741-B651-45DDD6F452C3}" type="parTrans" cxnId="{CD7E82E0-7336-6D4D-BBBE-D87A927E7431}">
      <dgm:prSet/>
      <dgm:spPr/>
      <dgm:t>
        <a:bodyPr/>
        <a:lstStyle/>
        <a:p>
          <a:endParaRPr lang="pt-BR"/>
        </a:p>
      </dgm:t>
    </dgm:pt>
    <dgm:pt modelId="{4301EB1F-6DFA-0040-95F2-29613F1E5FDC}" type="sibTrans" cxnId="{CD7E82E0-7336-6D4D-BBBE-D87A927E7431}">
      <dgm:prSet/>
      <dgm:spPr/>
      <dgm:t>
        <a:bodyPr/>
        <a:lstStyle/>
        <a:p>
          <a:endParaRPr lang="pt-BR"/>
        </a:p>
      </dgm:t>
    </dgm:pt>
    <dgm:pt modelId="{04732240-00DB-B143-809E-9D88CC4A80F1}" type="pres">
      <dgm:prSet presAssocID="{EA5BBD71-5464-4D4C-80C5-D48BFAFE87E0}" presName="composite" presStyleCnt="0">
        <dgm:presLayoutVars>
          <dgm:chMax val="5"/>
          <dgm:dir/>
          <dgm:resizeHandles val="exact"/>
        </dgm:presLayoutVars>
      </dgm:prSet>
      <dgm:spPr/>
    </dgm:pt>
    <dgm:pt modelId="{ECA5E122-79CD-FE47-B2B6-152CB043A3CA}" type="pres">
      <dgm:prSet presAssocID="{737F7167-2C65-454A-B76B-156FEC6E5829}" presName="circle1" presStyleLbl="lnNode1" presStyleIdx="0" presStyleCnt="3"/>
      <dgm:spPr>
        <a:solidFill>
          <a:schemeClr val="accent3">
            <a:lumMod val="50000"/>
          </a:schemeClr>
        </a:solidFill>
      </dgm:spPr>
    </dgm:pt>
    <dgm:pt modelId="{4DD733D4-2D60-9549-969E-7379EE119E48}" type="pres">
      <dgm:prSet presAssocID="{737F7167-2C65-454A-B76B-156FEC6E5829}" presName="text1" presStyleLbl="revTx" presStyleIdx="0" presStyleCnt="3" custScaleX="196329" custLinFactY="98521" custLinFactNeighborX="53227" custLinFactNeighborY="100000">
        <dgm:presLayoutVars>
          <dgm:bulletEnabled val="1"/>
        </dgm:presLayoutVars>
      </dgm:prSet>
      <dgm:spPr/>
    </dgm:pt>
    <dgm:pt modelId="{3798D84A-3BA3-6B43-A102-43E29BE161F3}" type="pres">
      <dgm:prSet presAssocID="{737F7167-2C65-454A-B76B-156FEC6E5829}" presName="line1" presStyleLbl="callout" presStyleIdx="0" presStyleCnt="6"/>
      <dgm:spPr>
        <a:ln>
          <a:solidFill>
            <a:srgbClr val="FF0000"/>
          </a:solidFill>
        </a:ln>
      </dgm:spPr>
    </dgm:pt>
    <dgm:pt modelId="{983F8560-BF6A-F44C-8EEB-7C85467D2067}" type="pres">
      <dgm:prSet presAssocID="{737F7167-2C65-454A-B76B-156FEC6E5829}" presName="d1" presStyleLbl="callout" presStyleIdx="1" presStyleCnt="6"/>
      <dgm:spPr>
        <a:ln>
          <a:solidFill>
            <a:srgbClr val="FF0000"/>
          </a:solidFill>
        </a:ln>
      </dgm:spPr>
    </dgm:pt>
    <dgm:pt modelId="{CF4D20B3-4416-2D48-90A8-B6BE862A29A3}" type="pres">
      <dgm:prSet presAssocID="{1FCF1C97-E232-0E46-8A68-3BD072FB73A8}" presName="circle2" presStyleLbl="lnNode1" presStyleIdx="1" presStyleCnt="3"/>
      <dgm:spPr>
        <a:solidFill>
          <a:schemeClr val="accent3">
            <a:lumMod val="75000"/>
          </a:schemeClr>
        </a:solidFill>
      </dgm:spPr>
    </dgm:pt>
    <dgm:pt modelId="{3F1AD732-93EE-BB4D-B7E5-C50F4E782A27}" type="pres">
      <dgm:prSet presAssocID="{1FCF1C97-E232-0E46-8A68-3BD072FB73A8}" presName="text2" presStyleLbl="revTx" presStyleIdx="1" presStyleCnt="3" custScaleX="152426" custLinFactNeighborX="31650" custLinFactNeighborY="-6165">
        <dgm:presLayoutVars>
          <dgm:bulletEnabled val="1"/>
        </dgm:presLayoutVars>
      </dgm:prSet>
      <dgm:spPr/>
    </dgm:pt>
    <dgm:pt modelId="{722CBD4A-CF9E-2844-A26A-731EF477057A}" type="pres">
      <dgm:prSet presAssocID="{1FCF1C97-E232-0E46-8A68-3BD072FB73A8}" presName="line2" presStyleLbl="callout" presStyleIdx="2" presStyleCnt="6"/>
      <dgm:spPr>
        <a:ln>
          <a:solidFill>
            <a:srgbClr val="FF0000"/>
          </a:solidFill>
        </a:ln>
      </dgm:spPr>
    </dgm:pt>
    <dgm:pt modelId="{5A1775BA-AC17-D74A-9145-3B5359C2285D}" type="pres">
      <dgm:prSet presAssocID="{1FCF1C97-E232-0E46-8A68-3BD072FB73A8}" presName="d2" presStyleLbl="callout" presStyleIdx="3" presStyleCnt="6"/>
      <dgm:spPr>
        <a:ln>
          <a:solidFill>
            <a:srgbClr val="FF0000"/>
          </a:solidFill>
        </a:ln>
      </dgm:spPr>
    </dgm:pt>
    <dgm:pt modelId="{419A6CA2-0F98-6A4C-B65E-5914CC9CA90A}" type="pres">
      <dgm:prSet presAssocID="{5498D0BA-15D7-DF4E-9B38-A27307140F92}" presName="circle3" presStyleLbl="lnNode1" presStyleIdx="2" presStyleCnt="3"/>
      <dgm:spPr>
        <a:solidFill>
          <a:schemeClr val="accent3">
            <a:lumMod val="60000"/>
            <a:lumOff val="40000"/>
          </a:schemeClr>
        </a:solidFill>
      </dgm:spPr>
    </dgm:pt>
    <dgm:pt modelId="{E4586781-8D04-B443-8366-E338F647A090}" type="pres">
      <dgm:prSet presAssocID="{5498D0BA-15D7-DF4E-9B38-A27307140F92}" presName="text3" presStyleLbl="revTx" presStyleIdx="2" presStyleCnt="3" custScaleX="153864" custLinFactY="-96913" custLinFactNeighborX="33087" custLinFactNeighborY="-100000">
        <dgm:presLayoutVars>
          <dgm:bulletEnabled val="1"/>
        </dgm:presLayoutVars>
      </dgm:prSet>
      <dgm:spPr/>
    </dgm:pt>
    <dgm:pt modelId="{4EE3EEF0-77BE-9641-BAAD-B9A45F300090}" type="pres">
      <dgm:prSet presAssocID="{5498D0BA-15D7-DF4E-9B38-A27307140F92}" presName="line3" presStyleLbl="callout" presStyleIdx="4" presStyleCnt="6"/>
      <dgm:spPr>
        <a:ln>
          <a:solidFill>
            <a:srgbClr val="FF0000"/>
          </a:solidFill>
        </a:ln>
      </dgm:spPr>
    </dgm:pt>
    <dgm:pt modelId="{C7603940-A8E4-CB48-BAD8-23C1EBFE6899}" type="pres">
      <dgm:prSet presAssocID="{5498D0BA-15D7-DF4E-9B38-A27307140F92}" presName="d3" presStyleLbl="callout" presStyleIdx="5" presStyleCnt="6"/>
      <dgm:spPr>
        <a:ln>
          <a:solidFill>
            <a:srgbClr val="FF0000"/>
          </a:solidFill>
        </a:ln>
      </dgm:spPr>
    </dgm:pt>
  </dgm:ptLst>
  <dgm:cxnLst>
    <dgm:cxn modelId="{1D6C470A-D3D4-2643-9272-C54E17F89B6E}" srcId="{EA5BBD71-5464-4D4C-80C5-D48BFAFE87E0}" destId="{1FCF1C97-E232-0E46-8A68-3BD072FB73A8}" srcOrd="1" destOrd="0" parTransId="{AB01DFA1-B736-A84F-A19A-68A59D57D6A4}" sibTransId="{4C11A96C-B12B-8D4B-87DC-824C4B30D423}"/>
    <dgm:cxn modelId="{CB021664-45E0-9149-A50B-3B80CA86D15A}" type="presOf" srcId="{737F7167-2C65-454A-B76B-156FEC6E5829}" destId="{4DD733D4-2D60-9549-969E-7379EE119E48}" srcOrd="0" destOrd="0" presId="urn:microsoft.com/office/officeart/2005/8/layout/target1"/>
    <dgm:cxn modelId="{ECD6697D-46CF-9741-8F10-049F515F46AC}" type="presOf" srcId="{5498D0BA-15D7-DF4E-9B38-A27307140F92}" destId="{E4586781-8D04-B443-8366-E338F647A090}" srcOrd="0" destOrd="0" presId="urn:microsoft.com/office/officeart/2005/8/layout/target1"/>
    <dgm:cxn modelId="{6BCBEA8B-5C4D-0043-A8FA-59B540937DFA}" srcId="{EA5BBD71-5464-4D4C-80C5-D48BFAFE87E0}" destId="{737F7167-2C65-454A-B76B-156FEC6E5829}" srcOrd="0" destOrd="0" parTransId="{581342E2-BFBC-7142-BEB1-B2B578B95A34}" sibTransId="{26697C94-EB0C-9C4D-ABC3-D78070F161A2}"/>
    <dgm:cxn modelId="{A25EC2D7-EB3A-D648-81C8-9640996B57EF}" type="presOf" srcId="{1FCF1C97-E232-0E46-8A68-3BD072FB73A8}" destId="{3F1AD732-93EE-BB4D-B7E5-C50F4E782A27}" srcOrd="0" destOrd="0" presId="urn:microsoft.com/office/officeart/2005/8/layout/target1"/>
    <dgm:cxn modelId="{382E8ADE-6064-2A48-9159-35C0EBECE881}" type="presOf" srcId="{EA5BBD71-5464-4D4C-80C5-D48BFAFE87E0}" destId="{04732240-00DB-B143-809E-9D88CC4A80F1}" srcOrd="0" destOrd="0" presId="urn:microsoft.com/office/officeart/2005/8/layout/target1"/>
    <dgm:cxn modelId="{CD7E82E0-7336-6D4D-BBBE-D87A927E7431}" srcId="{EA5BBD71-5464-4D4C-80C5-D48BFAFE87E0}" destId="{5498D0BA-15D7-DF4E-9B38-A27307140F92}" srcOrd="2" destOrd="0" parTransId="{89BACE7F-4547-A741-B651-45DDD6F452C3}" sibTransId="{4301EB1F-6DFA-0040-95F2-29613F1E5FDC}"/>
    <dgm:cxn modelId="{A6A43038-380A-D649-B243-9E12EFE2ADCC}" type="presParOf" srcId="{04732240-00DB-B143-809E-9D88CC4A80F1}" destId="{ECA5E122-79CD-FE47-B2B6-152CB043A3CA}" srcOrd="0" destOrd="0" presId="urn:microsoft.com/office/officeart/2005/8/layout/target1"/>
    <dgm:cxn modelId="{DF00B0C7-1F33-5046-B34D-2B40D6862DAF}" type="presParOf" srcId="{04732240-00DB-B143-809E-9D88CC4A80F1}" destId="{4DD733D4-2D60-9549-969E-7379EE119E48}" srcOrd="1" destOrd="0" presId="urn:microsoft.com/office/officeart/2005/8/layout/target1"/>
    <dgm:cxn modelId="{E1AB41A0-820A-BA49-BABD-B06C89F2AD5C}" type="presParOf" srcId="{04732240-00DB-B143-809E-9D88CC4A80F1}" destId="{3798D84A-3BA3-6B43-A102-43E29BE161F3}" srcOrd="2" destOrd="0" presId="urn:microsoft.com/office/officeart/2005/8/layout/target1"/>
    <dgm:cxn modelId="{D442FCAD-3831-8E47-ADE4-A4B638704418}" type="presParOf" srcId="{04732240-00DB-B143-809E-9D88CC4A80F1}" destId="{983F8560-BF6A-F44C-8EEB-7C85467D2067}" srcOrd="3" destOrd="0" presId="urn:microsoft.com/office/officeart/2005/8/layout/target1"/>
    <dgm:cxn modelId="{269C1357-6F59-6D43-92D6-BFD205AE1743}" type="presParOf" srcId="{04732240-00DB-B143-809E-9D88CC4A80F1}" destId="{CF4D20B3-4416-2D48-90A8-B6BE862A29A3}" srcOrd="4" destOrd="0" presId="urn:microsoft.com/office/officeart/2005/8/layout/target1"/>
    <dgm:cxn modelId="{5C02F3A8-EC4C-DC45-82C9-0464B655A3E6}" type="presParOf" srcId="{04732240-00DB-B143-809E-9D88CC4A80F1}" destId="{3F1AD732-93EE-BB4D-B7E5-C50F4E782A27}" srcOrd="5" destOrd="0" presId="urn:microsoft.com/office/officeart/2005/8/layout/target1"/>
    <dgm:cxn modelId="{A7E5DAAF-A094-424E-81C9-15502D8ABBD9}" type="presParOf" srcId="{04732240-00DB-B143-809E-9D88CC4A80F1}" destId="{722CBD4A-CF9E-2844-A26A-731EF477057A}" srcOrd="6" destOrd="0" presId="urn:microsoft.com/office/officeart/2005/8/layout/target1"/>
    <dgm:cxn modelId="{AEB86EA5-0CE5-0C4B-9AD8-52B9884FBC9A}" type="presParOf" srcId="{04732240-00DB-B143-809E-9D88CC4A80F1}" destId="{5A1775BA-AC17-D74A-9145-3B5359C2285D}" srcOrd="7" destOrd="0" presId="urn:microsoft.com/office/officeart/2005/8/layout/target1"/>
    <dgm:cxn modelId="{E17E125B-8E95-E148-A254-123576CA9B31}" type="presParOf" srcId="{04732240-00DB-B143-809E-9D88CC4A80F1}" destId="{419A6CA2-0F98-6A4C-B65E-5914CC9CA90A}" srcOrd="8" destOrd="0" presId="urn:microsoft.com/office/officeart/2005/8/layout/target1"/>
    <dgm:cxn modelId="{20FD82E2-3CBA-DE4E-9C64-6D89C343F25D}" type="presParOf" srcId="{04732240-00DB-B143-809E-9D88CC4A80F1}" destId="{E4586781-8D04-B443-8366-E338F647A090}" srcOrd="9" destOrd="0" presId="urn:microsoft.com/office/officeart/2005/8/layout/target1"/>
    <dgm:cxn modelId="{83AEABDC-35AC-184D-BD57-28D8853E1046}" type="presParOf" srcId="{04732240-00DB-B143-809E-9D88CC4A80F1}" destId="{4EE3EEF0-77BE-9641-BAAD-B9A45F300090}" srcOrd="10" destOrd="0" presId="urn:microsoft.com/office/officeart/2005/8/layout/target1"/>
    <dgm:cxn modelId="{DD7CAA7D-70E2-3C49-B96B-652AB4E45E92}" type="presParOf" srcId="{04732240-00DB-B143-809E-9D88CC4A80F1}" destId="{C7603940-A8E4-CB48-BAD8-23C1EBFE6899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18D79B-CA6E-784F-B73A-832CA3FB985B}" type="doc">
      <dgm:prSet loTypeId="urn:microsoft.com/office/officeart/2009/3/layout/PlusandMinu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406EC56-FE6C-B34E-86B2-24A4106833C3}">
      <dgm:prSet phldrT="[Texto]"/>
      <dgm:spPr/>
      <dgm:t>
        <a:bodyPr/>
        <a:lstStyle/>
        <a:p>
          <a:r>
            <a:rPr lang="en-US" noProof="0" dirty="0"/>
            <a:t>Publish</a:t>
          </a:r>
        </a:p>
      </dgm:t>
    </dgm:pt>
    <dgm:pt modelId="{09EBB95D-8B04-8E4C-A234-768CB1FBDDE4}" type="parTrans" cxnId="{A75A4F01-5ABA-724F-8311-D1645A296F0D}">
      <dgm:prSet/>
      <dgm:spPr/>
      <dgm:t>
        <a:bodyPr/>
        <a:lstStyle/>
        <a:p>
          <a:endParaRPr lang="pt-BR"/>
        </a:p>
      </dgm:t>
    </dgm:pt>
    <dgm:pt modelId="{A2928018-6EDB-9A45-99EE-D677AE6457E9}" type="sibTrans" cxnId="{A75A4F01-5ABA-724F-8311-D1645A296F0D}">
      <dgm:prSet/>
      <dgm:spPr/>
      <dgm:t>
        <a:bodyPr/>
        <a:lstStyle/>
        <a:p>
          <a:endParaRPr lang="pt-BR"/>
        </a:p>
      </dgm:t>
    </dgm:pt>
    <dgm:pt modelId="{5903AEFA-6144-D347-B37B-3FF6105D80E6}">
      <dgm:prSet phldrT="[Texto]"/>
      <dgm:spPr/>
      <dgm:t>
        <a:bodyPr/>
        <a:lstStyle/>
        <a:p>
          <a:r>
            <a:rPr lang="en-US" noProof="0" dirty="0"/>
            <a:t>Challenge</a:t>
          </a:r>
        </a:p>
      </dgm:t>
    </dgm:pt>
    <dgm:pt modelId="{638D4460-FC42-2946-910D-982BE17CBF7B}" type="parTrans" cxnId="{DBFCDF1D-FB4B-E240-BD3E-3B92B598C867}">
      <dgm:prSet/>
      <dgm:spPr/>
      <dgm:t>
        <a:bodyPr/>
        <a:lstStyle/>
        <a:p>
          <a:endParaRPr lang="pt-BR"/>
        </a:p>
      </dgm:t>
    </dgm:pt>
    <dgm:pt modelId="{32E3EF8E-D247-1844-8351-D0E7F84D088C}" type="sibTrans" cxnId="{DBFCDF1D-FB4B-E240-BD3E-3B92B598C867}">
      <dgm:prSet/>
      <dgm:spPr/>
      <dgm:t>
        <a:bodyPr/>
        <a:lstStyle/>
        <a:p>
          <a:endParaRPr lang="pt-BR"/>
        </a:p>
      </dgm:t>
    </dgm:pt>
    <dgm:pt modelId="{9730E650-5D5B-774A-A668-AD8C3A1BF23E}">
      <dgm:prSet phldrT="[Texto]"/>
      <dgm:spPr/>
      <dgm:t>
        <a:bodyPr/>
        <a:lstStyle/>
        <a:p>
          <a:r>
            <a:rPr lang="en-US" noProof="0" dirty="0"/>
            <a:t>Quality</a:t>
          </a:r>
        </a:p>
      </dgm:t>
    </dgm:pt>
    <dgm:pt modelId="{8C628583-9695-D848-A435-EB3E1EEE1996}" type="parTrans" cxnId="{474CCEF5-24A3-674F-953C-C93CB7D2DC06}">
      <dgm:prSet/>
      <dgm:spPr/>
      <dgm:t>
        <a:bodyPr/>
        <a:lstStyle/>
        <a:p>
          <a:endParaRPr lang="pt-BR"/>
        </a:p>
      </dgm:t>
    </dgm:pt>
    <dgm:pt modelId="{F1CFC5CA-F0A4-4642-B344-F72B4D8361DC}" type="sibTrans" cxnId="{474CCEF5-24A3-674F-953C-C93CB7D2DC06}">
      <dgm:prSet/>
      <dgm:spPr/>
      <dgm:t>
        <a:bodyPr/>
        <a:lstStyle/>
        <a:p>
          <a:endParaRPr lang="pt-BR"/>
        </a:p>
      </dgm:t>
    </dgm:pt>
    <dgm:pt modelId="{CE956E85-5A93-7D45-B306-2086FC61422F}">
      <dgm:prSet phldrT="[Texto]"/>
      <dgm:spPr/>
      <dgm:t>
        <a:bodyPr/>
        <a:lstStyle/>
        <a:p>
          <a:r>
            <a:rPr lang="en-US" noProof="0" dirty="0"/>
            <a:t>Reliability</a:t>
          </a:r>
        </a:p>
      </dgm:t>
    </dgm:pt>
    <dgm:pt modelId="{0615418F-3406-CD4E-AC72-C2FEFFFDFB3D}" type="parTrans" cxnId="{BB2C8711-A0EB-A041-A653-92847C76DA69}">
      <dgm:prSet/>
      <dgm:spPr/>
      <dgm:t>
        <a:bodyPr/>
        <a:lstStyle/>
        <a:p>
          <a:endParaRPr lang="pt-BR"/>
        </a:p>
      </dgm:t>
    </dgm:pt>
    <dgm:pt modelId="{17D3508A-8FD6-0A40-9778-81218E15381A}" type="sibTrans" cxnId="{BB2C8711-A0EB-A041-A653-92847C76DA69}">
      <dgm:prSet/>
      <dgm:spPr/>
      <dgm:t>
        <a:bodyPr/>
        <a:lstStyle/>
        <a:p>
          <a:endParaRPr lang="pt-BR"/>
        </a:p>
      </dgm:t>
    </dgm:pt>
    <dgm:pt modelId="{E3BEE087-9573-6B47-8E8A-1CC39079EF6C}">
      <dgm:prSet phldrT="[Texto]"/>
      <dgm:spPr/>
      <dgm:t>
        <a:bodyPr/>
        <a:lstStyle/>
        <a:p>
          <a:r>
            <a:rPr lang="en-US" noProof="0" dirty="0"/>
            <a:t>Traceability</a:t>
          </a:r>
        </a:p>
      </dgm:t>
    </dgm:pt>
    <dgm:pt modelId="{A6889C14-F019-D64E-9CD3-33FA86A62157}" type="parTrans" cxnId="{CE672F96-1DF2-7B4D-BC72-D3B3B4E077D4}">
      <dgm:prSet/>
      <dgm:spPr/>
      <dgm:t>
        <a:bodyPr/>
        <a:lstStyle/>
        <a:p>
          <a:endParaRPr lang="pt-BR"/>
        </a:p>
      </dgm:t>
    </dgm:pt>
    <dgm:pt modelId="{963D5BF5-418A-8A41-A71D-4F33881654F3}" type="sibTrans" cxnId="{CE672F96-1DF2-7B4D-BC72-D3B3B4E077D4}">
      <dgm:prSet/>
      <dgm:spPr/>
      <dgm:t>
        <a:bodyPr/>
        <a:lstStyle/>
        <a:p>
          <a:endParaRPr lang="pt-BR"/>
        </a:p>
      </dgm:t>
    </dgm:pt>
    <dgm:pt modelId="{D79D1C14-7375-E144-BE36-45535C34F5C4}">
      <dgm:prSet phldrT="[Texto]"/>
      <dgm:spPr/>
      <dgm:t>
        <a:bodyPr/>
        <a:lstStyle/>
        <a:p>
          <a:r>
            <a:rPr lang="en-US" noProof="0" dirty="0"/>
            <a:t>Bias</a:t>
          </a:r>
        </a:p>
      </dgm:t>
    </dgm:pt>
    <dgm:pt modelId="{C0B8688D-6997-3345-8B08-8E59C61851C5}" type="sibTrans" cxnId="{F43107CA-760A-B943-AA86-1C66E7B29DF3}">
      <dgm:prSet/>
      <dgm:spPr/>
      <dgm:t>
        <a:bodyPr/>
        <a:lstStyle/>
        <a:p>
          <a:endParaRPr lang="pt-BR"/>
        </a:p>
      </dgm:t>
    </dgm:pt>
    <dgm:pt modelId="{5C2C7300-4E20-9840-A593-F8B0CBA10973}" type="parTrans" cxnId="{F43107CA-760A-B943-AA86-1C66E7B29DF3}">
      <dgm:prSet/>
      <dgm:spPr/>
      <dgm:t>
        <a:bodyPr/>
        <a:lstStyle/>
        <a:p>
          <a:endParaRPr lang="pt-BR"/>
        </a:p>
      </dgm:t>
    </dgm:pt>
    <dgm:pt modelId="{7AAE6712-A924-DF4C-8F09-C60BBB2B61A9}">
      <dgm:prSet phldrT="[Texto]"/>
      <dgm:spPr/>
      <dgm:t>
        <a:bodyPr/>
        <a:lstStyle/>
        <a:p>
          <a:r>
            <a:rPr lang="en-US" noProof="0" dirty="0"/>
            <a:t>Funding</a:t>
          </a:r>
        </a:p>
      </dgm:t>
    </dgm:pt>
    <dgm:pt modelId="{1034722B-C256-5149-85DD-511EF9D0CE8E}" type="parTrans" cxnId="{572C0075-EFC5-354F-867B-D5A0D2A4CAB5}">
      <dgm:prSet/>
      <dgm:spPr/>
      <dgm:t>
        <a:bodyPr/>
        <a:lstStyle/>
        <a:p>
          <a:endParaRPr lang="pt-BR"/>
        </a:p>
      </dgm:t>
    </dgm:pt>
    <dgm:pt modelId="{7D8B57CB-F80B-DC45-AA79-195F9C28DF19}" type="sibTrans" cxnId="{572C0075-EFC5-354F-867B-D5A0D2A4CAB5}">
      <dgm:prSet/>
      <dgm:spPr/>
      <dgm:t>
        <a:bodyPr/>
        <a:lstStyle/>
        <a:p>
          <a:endParaRPr lang="pt-BR"/>
        </a:p>
      </dgm:t>
    </dgm:pt>
    <dgm:pt modelId="{0436E405-E9A4-DD4A-92E8-696E84415546}">
      <dgm:prSet phldrT="[Texto]"/>
      <dgm:spPr/>
      <dgm:t>
        <a:bodyPr/>
        <a:lstStyle/>
        <a:p>
          <a:r>
            <a:rPr lang="en-US" noProof="0" dirty="0"/>
            <a:t>Private</a:t>
          </a:r>
        </a:p>
      </dgm:t>
    </dgm:pt>
    <dgm:pt modelId="{9E43797B-957A-A24B-A53B-47E8F06D6945}" type="parTrans" cxnId="{6CBC0443-5560-8545-B38E-03542E1A2342}">
      <dgm:prSet/>
      <dgm:spPr/>
      <dgm:t>
        <a:bodyPr/>
        <a:lstStyle/>
        <a:p>
          <a:endParaRPr lang="pt-BR"/>
        </a:p>
      </dgm:t>
    </dgm:pt>
    <dgm:pt modelId="{9A0F45E3-A244-A84F-955A-62E75F59AA01}" type="sibTrans" cxnId="{6CBC0443-5560-8545-B38E-03542E1A2342}">
      <dgm:prSet/>
      <dgm:spPr/>
      <dgm:t>
        <a:bodyPr/>
        <a:lstStyle/>
        <a:p>
          <a:endParaRPr lang="pt-BR"/>
        </a:p>
      </dgm:t>
    </dgm:pt>
    <dgm:pt modelId="{C1F02A36-7175-9842-A644-4D57391054F6}">
      <dgm:prSet phldrT="[Texto]"/>
      <dgm:spPr/>
      <dgm:t>
        <a:bodyPr/>
        <a:lstStyle/>
        <a:p>
          <a:r>
            <a:rPr lang="en-US" noProof="0" dirty="0"/>
            <a:t>Public</a:t>
          </a:r>
        </a:p>
      </dgm:t>
    </dgm:pt>
    <dgm:pt modelId="{A0F198A8-B104-F143-8734-7544719CD1C7}" type="parTrans" cxnId="{0F631A2A-1189-014A-8FD5-68F7B149AF79}">
      <dgm:prSet/>
      <dgm:spPr/>
      <dgm:t>
        <a:bodyPr/>
        <a:lstStyle/>
        <a:p>
          <a:endParaRPr lang="pt-BR"/>
        </a:p>
      </dgm:t>
    </dgm:pt>
    <dgm:pt modelId="{8D297D41-0EC1-6842-9BED-823430D654CD}" type="sibTrans" cxnId="{0F631A2A-1189-014A-8FD5-68F7B149AF79}">
      <dgm:prSet/>
      <dgm:spPr/>
      <dgm:t>
        <a:bodyPr/>
        <a:lstStyle/>
        <a:p>
          <a:endParaRPr lang="pt-BR"/>
        </a:p>
      </dgm:t>
    </dgm:pt>
    <dgm:pt modelId="{078FC8FF-8A94-F54E-A40E-1B43F79B7355}" type="pres">
      <dgm:prSet presAssocID="{2618D79B-CA6E-784F-B73A-832CA3FB985B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B8DAA669-3FFF-3943-A025-FFFE0B8F309D}" type="pres">
      <dgm:prSet presAssocID="{2618D79B-CA6E-784F-B73A-832CA3FB985B}" presName="Background" presStyleLbl="bgImgPlace1" presStyleIdx="0" presStyleCnt="1"/>
      <dgm:spPr>
        <a:gradFill flip="none" rotWithShape="0">
          <a:gsLst>
            <a:gs pos="0">
              <a:schemeClr val="accent1">
                <a:lumMod val="45000"/>
                <a:lumOff val="55000"/>
                <a:alpha val="3000"/>
              </a:schemeClr>
            </a:gs>
            <a:gs pos="97000">
              <a:schemeClr val="accent1">
                <a:lumMod val="88000"/>
                <a:lumOff val="12000"/>
              </a:schemeClr>
            </a:gs>
          </a:gsLst>
          <a:path path="rect">
            <a:fillToRect l="50000" t="50000" r="50000" b="50000"/>
          </a:path>
          <a:tileRect/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2EFDB1FF-5041-E045-94D4-92EAE1F96A56}" type="pres">
      <dgm:prSet presAssocID="{2618D79B-CA6E-784F-B73A-832CA3FB985B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1B38EAF-BD0D-9644-B29A-CFC4251DEB2E}" type="pres">
      <dgm:prSet presAssocID="{2618D79B-CA6E-784F-B73A-832CA3FB985B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7331B2B-3BDC-4A40-BDBD-BCD13D9BA49B}" type="pres">
      <dgm:prSet presAssocID="{2618D79B-CA6E-784F-B73A-832CA3FB985B}" presName="Plus" presStyleLbl="alignNode1" presStyleIdx="0" presStyleCnt="2"/>
      <dgm:spPr>
        <a:solidFill>
          <a:schemeClr val="accent6">
            <a:lumMod val="75000"/>
          </a:schemeClr>
        </a:solidFill>
      </dgm:spPr>
    </dgm:pt>
    <dgm:pt modelId="{2E936CDE-A83D-2B41-A4B8-5416854A30A0}" type="pres">
      <dgm:prSet presAssocID="{2618D79B-CA6E-784F-B73A-832CA3FB985B}" presName="Minus" presStyleLbl="alignNode1" presStyleIdx="1" presStyleCnt="2"/>
      <dgm:spPr>
        <a:solidFill>
          <a:srgbClr val="FF0000"/>
        </a:solidFill>
      </dgm:spPr>
    </dgm:pt>
    <dgm:pt modelId="{694E2403-A161-1741-9B35-834DB9F8C54E}" type="pres">
      <dgm:prSet presAssocID="{2618D79B-CA6E-784F-B73A-832CA3FB985B}" presName="Divider" presStyleLbl="parChTrans1D1" presStyleIdx="0" presStyleCnt="1"/>
      <dgm:spPr/>
    </dgm:pt>
  </dgm:ptLst>
  <dgm:cxnLst>
    <dgm:cxn modelId="{A75A4F01-5ABA-724F-8311-D1645A296F0D}" srcId="{D79D1C14-7375-E144-BE36-45535C34F5C4}" destId="{0406EC56-FE6C-B34E-86B2-24A4106833C3}" srcOrd="0" destOrd="0" parTransId="{09EBB95D-8B04-8E4C-A234-768CB1FBDDE4}" sibTransId="{A2928018-6EDB-9A45-99EE-D677AE6457E9}"/>
    <dgm:cxn modelId="{BB2C8711-A0EB-A041-A653-92847C76DA69}" srcId="{5903AEFA-6144-D347-B37B-3FF6105D80E6}" destId="{CE956E85-5A93-7D45-B306-2086FC61422F}" srcOrd="1" destOrd="0" parTransId="{0615418F-3406-CD4E-AC72-C2FEFFFDFB3D}" sibTransId="{17D3508A-8FD6-0A40-9778-81218E15381A}"/>
    <dgm:cxn modelId="{DBFCDF1D-FB4B-E240-BD3E-3B92B598C867}" srcId="{2618D79B-CA6E-784F-B73A-832CA3FB985B}" destId="{5903AEFA-6144-D347-B37B-3FF6105D80E6}" srcOrd="0" destOrd="0" parTransId="{638D4460-FC42-2946-910D-982BE17CBF7B}" sibTransId="{32E3EF8E-D247-1844-8351-D0E7F84D088C}"/>
    <dgm:cxn modelId="{79D45824-DEF6-AD4F-A9D6-B820D9669343}" type="presOf" srcId="{2618D79B-CA6E-784F-B73A-832CA3FB985B}" destId="{078FC8FF-8A94-F54E-A40E-1B43F79B7355}" srcOrd="0" destOrd="0" presId="urn:microsoft.com/office/officeart/2009/3/layout/PlusandMinus"/>
    <dgm:cxn modelId="{0F631A2A-1189-014A-8FD5-68F7B149AF79}" srcId="{7AAE6712-A924-DF4C-8F09-C60BBB2B61A9}" destId="{C1F02A36-7175-9842-A644-4D57391054F6}" srcOrd="1" destOrd="0" parTransId="{A0F198A8-B104-F143-8734-7544719CD1C7}" sibTransId="{8D297D41-0EC1-6842-9BED-823430D654CD}"/>
    <dgm:cxn modelId="{9504943D-688C-7E42-AF94-D1A195DD3EC0}" type="presOf" srcId="{CE956E85-5A93-7D45-B306-2086FC61422F}" destId="{2EFDB1FF-5041-E045-94D4-92EAE1F96A56}" srcOrd="0" destOrd="2" presId="urn:microsoft.com/office/officeart/2009/3/layout/PlusandMinus"/>
    <dgm:cxn modelId="{6CBC0443-5560-8545-B38E-03542E1A2342}" srcId="{7AAE6712-A924-DF4C-8F09-C60BBB2B61A9}" destId="{0436E405-E9A4-DD4A-92E8-696E84415546}" srcOrd="0" destOrd="0" parTransId="{9E43797B-957A-A24B-A53B-47E8F06D6945}" sibTransId="{9A0F45E3-A244-A84F-955A-62E75F59AA01}"/>
    <dgm:cxn modelId="{BBB2F95D-7927-3145-AF1B-BC05E4DCDE96}" type="presOf" srcId="{0436E405-E9A4-DD4A-92E8-696E84415546}" destId="{11B38EAF-BD0D-9644-B29A-CFC4251DEB2E}" srcOrd="0" destOrd="3" presId="urn:microsoft.com/office/officeart/2009/3/layout/PlusandMinus"/>
    <dgm:cxn modelId="{572C0075-EFC5-354F-867B-D5A0D2A4CAB5}" srcId="{D79D1C14-7375-E144-BE36-45535C34F5C4}" destId="{7AAE6712-A924-DF4C-8F09-C60BBB2B61A9}" srcOrd="1" destOrd="0" parTransId="{1034722B-C256-5149-85DD-511EF9D0CE8E}" sibTransId="{7D8B57CB-F80B-DC45-AA79-195F9C28DF19}"/>
    <dgm:cxn modelId="{7A31C17D-84EF-0842-AA4A-B7C00AAE80F6}" type="presOf" srcId="{D79D1C14-7375-E144-BE36-45535C34F5C4}" destId="{11B38EAF-BD0D-9644-B29A-CFC4251DEB2E}" srcOrd="0" destOrd="0" presId="urn:microsoft.com/office/officeart/2009/3/layout/PlusandMinus"/>
    <dgm:cxn modelId="{CE672F96-1DF2-7B4D-BC72-D3B3B4E077D4}" srcId="{5903AEFA-6144-D347-B37B-3FF6105D80E6}" destId="{E3BEE087-9573-6B47-8E8A-1CC39079EF6C}" srcOrd="2" destOrd="0" parTransId="{A6889C14-F019-D64E-9CD3-33FA86A62157}" sibTransId="{963D5BF5-418A-8A41-A71D-4F33881654F3}"/>
    <dgm:cxn modelId="{A77B8DB7-267B-674A-9DF0-F13642352A6B}" type="presOf" srcId="{0406EC56-FE6C-B34E-86B2-24A4106833C3}" destId="{11B38EAF-BD0D-9644-B29A-CFC4251DEB2E}" srcOrd="0" destOrd="1" presId="urn:microsoft.com/office/officeart/2009/3/layout/PlusandMinus"/>
    <dgm:cxn modelId="{F43107CA-760A-B943-AA86-1C66E7B29DF3}" srcId="{2618D79B-CA6E-784F-B73A-832CA3FB985B}" destId="{D79D1C14-7375-E144-BE36-45535C34F5C4}" srcOrd="1" destOrd="0" parTransId="{5C2C7300-4E20-9840-A593-F8B0CBA10973}" sibTransId="{C0B8688D-6997-3345-8B08-8E59C61851C5}"/>
    <dgm:cxn modelId="{668B0BD2-545F-F541-932B-16B7BFAB4201}" type="presOf" srcId="{C1F02A36-7175-9842-A644-4D57391054F6}" destId="{11B38EAF-BD0D-9644-B29A-CFC4251DEB2E}" srcOrd="0" destOrd="4" presId="urn:microsoft.com/office/officeart/2009/3/layout/PlusandMinus"/>
    <dgm:cxn modelId="{72AE4ADE-6349-E941-9FD7-6DDB1782B628}" type="presOf" srcId="{7AAE6712-A924-DF4C-8F09-C60BBB2B61A9}" destId="{11B38EAF-BD0D-9644-B29A-CFC4251DEB2E}" srcOrd="0" destOrd="2" presId="urn:microsoft.com/office/officeart/2009/3/layout/PlusandMinus"/>
    <dgm:cxn modelId="{5DBB51EC-5596-1948-912F-48755A6A9748}" type="presOf" srcId="{5903AEFA-6144-D347-B37B-3FF6105D80E6}" destId="{2EFDB1FF-5041-E045-94D4-92EAE1F96A56}" srcOrd="0" destOrd="0" presId="urn:microsoft.com/office/officeart/2009/3/layout/PlusandMinus"/>
    <dgm:cxn modelId="{2A2FA2EF-7537-5146-8A84-90477AF7FFA3}" type="presOf" srcId="{E3BEE087-9573-6B47-8E8A-1CC39079EF6C}" destId="{2EFDB1FF-5041-E045-94D4-92EAE1F96A56}" srcOrd="0" destOrd="3" presId="urn:microsoft.com/office/officeart/2009/3/layout/PlusandMinus"/>
    <dgm:cxn modelId="{474CCEF5-24A3-674F-953C-C93CB7D2DC06}" srcId="{5903AEFA-6144-D347-B37B-3FF6105D80E6}" destId="{9730E650-5D5B-774A-A668-AD8C3A1BF23E}" srcOrd="0" destOrd="0" parTransId="{8C628583-9695-D848-A435-EB3E1EEE1996}" sibTransId="{F1CFC5CA-F0A4-4642-B344-F72B4D8361DC}"/>
    <dgm:cxn modelId="{A72508F6-D7B0-B244-B6CC-81814571FADB}" type="presOf" srcId="{9730E650-5D5B-774A-A668-AD8C3A1BF23E}" destId="{2EFDB1FF-5041-E045-94D4-92EAE1F96A56}" srcOrd="0" destOrd="1" presId="urn:microsoft.com/office/officeart/2009/3/layout/PlusandMinus"/>
    <dgm:cxn modelId="{A20716FB-757C-0441-A5B8-1DBF705AED5D}" type="presParOf" srcId="{078FC8FF-8A94-F54E-A40E-1B43F79B7355}" destId="{B8DAA669-3FFF-3943-A025-FFFE0B8F309D}" srcOrd="0" destOrd="0" presId="urn:microsoft.com/office/officeart/2009/3/layout/PlusandMinus"/>
    <dgm:cxn modelId="{6F3BF377-3398-A74D-BB87-EBB7D01E4FC3}" type="presParOf" srcId="{078FC8FF-8A94-F54E-A40E-1B43F79B7355}" destId="{2EFDB1FF-5041-E045-94D4-92EAE1F96A56}" srcOrd="1" destOrd="0" presId="urn:microsoft.com/office/officeart/2009/3/layout/PlusandMinus"/>
    <dgm:cxn modelId="{67565123-D8DB-4A41-BE31-182D5C054648}" type="presParOf" srcId="{078FC8FF-8A94-F54E-A40E-1B43F79B7355}" destId="{11B38EAF-BD0D-9644-B29A-CFC4251DEB2E}" srcOrd="2" destOrd="0" presId="urn:microsoft.com/office/officeart/2009/3/layout/PlusandMinus"/>
    <dgm:cxn modelId="{35B69A45-5198-F64E-A9F8-2F42CD22168A}" type="presParOf" srcId="{078FC8FF-8A94-F54E-A40E-1B43F79B7355}" destId="{E7331B2B-3BDC-4A40-BDBD-BCD13D9BA49B}" srcOrd="3" destOrd="0" presId="urn:microsoft.com/office/officeart/2009/3/layout/PlusandMinus"/>
    <dgm:cxn modelId="{D03382B1-16FC-FB4B-8823-52E2BDA4DAC9}" type="presParOf" srcId="{078FC8FF-8A94-F54E-A40E-1B43F79B7355}" destId="{2E936CDE-A83D-2B41-A4B8-5416854A30A0}" srcOrd="4" destOrd="0" presId="urn:microsoft.com/office/officeart/2009/3/layout/PlusandMinus"/>
    <dgm:cxn modelId="{9056C3BF-5A6C-9643-9C60-3F7AB02219B5}" type="presParOf" srcId="{078FC8FF-8A94-F54E-A40E-1B43F79B7355}" destId="{694E2403-A161-1741-9B35-834DB9F8C54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59CB5B-D909-6645-890D-F3B5114D4C20}" type="doc">
      <dgm:prSet loTypeId="urn:microsoft.com/office/officeart/2005/8/layout/hProcess10" loCatId="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389D7DC2-C07A-3C44-8D07-392EF012F4C8}">
      <dgm:prSet phldrT="[Texto]" custT="1"/>
      <dgm:spPr/>
      <dgm:t>
        <a:bodyPr/>
        <a:lstStyle/>
        <a:p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Surgical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cleft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lip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repair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cheiloplasty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months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03466FB5-3537-B543-84D7-2851AD0763A3}" type="parTrans" cxnId="{71ED9A44-5015-5344-A705-10C2B2E4939B}">
      <dgm:prSet/>
      <dgm:spPr/>
      <dgm:t>
        <a:bodyPr/>
        <a:lstStyle/>
        <a:p>
          <a:endParaRPr lang="pt-BR"/>
        </a:p>
      </dgm:t>
    </dgm:pt>
    <dgm:pt modelId="{1A1B61EF-8C1B-5940-8EF4-03241F0ED5A1}" type="sibTrans" cxnId="{71ED9A44-5015-5344-A705-10C2B2E4939B}">
      <dgm:prSet/>
      <dgm:spPr/>
      <dgm:t>
        <a:bodyPr/>
        <a:lstStyle/>
        <a:p>
          <a:endParaRPr lang="pt-BR"/>
        </a:p>
      </dgm:t>
    </dgm:pt>
    <dgm:pt modelId="{501227EF-286E-DA4C-AB18-DF0F69DC0A8E}">
      <dgm:prSet phldrT="[Texto]" custT="1"/>
      <dgm:spPr/>
      <dgm:t>
        <a:bodyPr/>
        <a:lstStyle/>
        <a:p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Surgical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cleft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palate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repair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palatoplasty</a:t>
          </a:r>
          <a:endParaRPr lang="pt-BR" sz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(6-12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months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147656DB-83DB-2841-9610-D07D6C96B3DA}" type="parTrans" cxnId="{7D16CF71-2CDF-3946-B434-942E0EED9D0A}">
      <dgm:prSet/>
      <dgm:spPr/>
      <dgm:t>
        <a:bodyPr/>
        <a:lstStyle/>
        <a:p>
          <a:endParaRPr lang="pt-BR"/>
        </a:p>
      </dgm:t>
    </dgm:pt>
    <dgm:pt modelId="{A6DAB21B-B6A4-D942-8847-39EED69C82A6}" type="sibTrans" cxnId="{7D16CF71-2CDF-3946-B434-942E0EED9D0A}">
      <dgm:prSet/>
      <dgm:spPr/>
      <dgm:t>
        <a:bodyPr/>
        <a:lstStyle/>
        <a:p>
          <a:endParaRPr lang="pt-BR"/>
        </a:p>
      </dgm:t>
    </dgm:pt>
    <dgm:pt modelId="{FBDD4929-D461-7D45-9B0E-7CAF001412F4}">
      <dgm:prSet phldrT="[Texto]" custT="1"/>
      <dgm:spPr/>
      <dgm:t>
        <a:bodyPr/>
        <a:lstStyle/>
        <a:p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Bone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graft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(8-11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years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A6B350B3-1319-B747-930C-6BA121069A75}" type="parTrans" cxnId="{E4E8034E-D47C-684A-889F-5D83FD31DE9C}">
      <dgm:prSet/>
      <dgm:spPr/>
      <dgm:t>
        <a:bodyPr/>
        <a:lstStyle/>
        <a:p>
          <a:endParaRPr lang="pt-BR"/>
        </a:p>
      </dgm:t>
    </dgm:pt>
    <dgm:pt modelId="{0F7484F6-140E-9043-BCFB-EB889297503D}" type="sibTrans" cxnId="{E4E8034E-D47C-684A-889F-5D83FD31DE9C}">
      <dgm:prSet/>
      <dgm:spPr/>
      <dgm:t>
        <a:bodyPr/>
        <a:lstStyle/>
        <a:p>
          <a:endParaRPr lang="pt-BR"/>
        </a:p>
      </dgm:t>
    </dgm:pt>
    <dgm:pt modelId="{1EE11163-1854-194E-8750-37D1AEA5A8C6}">
      <dgm:prSet phldrT="[Texto]" custT="1"/>
      <dgm:spPr/>
      <dgm:t>
        <a:bodyPr/>
        <a:lstStyle/>
        <a:p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Orthodontic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movimentation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(2-15 </a:t>
          </a:r>
          <a:r>
            <a:rPr lang="pt-BR" sz="1200" dirty="0" err="1">
              <a:latin typeface="Arial" panose="020B0604020202020204" pitchFamily="34" charset="0"/>
              <a:cs typeface="Arial" panose="020B0604020202020204" pitchFamily="34" charset="0"/>
            </a:rPr>
            <a:t>years</a:t>
          </a:r>
          <a:r>
            <a:rPr lang="pt-BR" sz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2C15EF4F-D6B9-1349-A88F-E16711FF3BC4}" type="parTrans" cxnId="{C00F8715-7633-BE42-BB7F-075E98320FED}">
      <dgm:prSet/>
      <dgm:spPr/>
      <dgm:t>
        <a:bodyPr/>
        <a:lstStyle/>
        <a:p>
          <a:endParaRPr lang="pt-BR"/>
        </a:p>
      </dgm:t>
    </dgm:pt>
    <dgm:pt modelId="{0ADF607D-DB0E-7145-AA98-BD9E0DCBE4EC}" type="sibTrans" cxnId="{C00F8715-7633-BE42-BB7F-075E98320FED}">
      <dgm:prSet/>
      <dgm:spPr/>
      <dgm:t>
        <a:bodyPr/>
        <a:lstStyle/>
        <a:p>
          <a:endParaRPr lang="pt-BR"/>
        </a:p>
      </dgm:t>
    </dgm:pt>
    <dgm:pt modelId="{F6D832C3-08C2-EC44-AEEE-A0B0472253D9}" type="pres">
      <dgm:prSet presAssocID="{0859CB5B-D909-6645-890D-F3B5114D4C20}" presName="Name0" presStyleCnt="0">
        <dgm:presLayoutVars>
          <dgm:dir/>
          <dgm:resizeHandles val="exact"/>
        </dgm:presLayoutVars>
      </dgm:prSet>
      <dgm:spPr/>
    </dgm:pt>
    <dgm:pt modelId="{E7663A55-D5B3-CB4B-ACD6-C6F1AF98A5CD}" type="pres">
      <dgm:prSet presAssocID="{389D7DC2-C07A-3C44-8D07-392EF012F4C8}" presName="composite" presStyleCnt="0"/>
      <dgm:spPr/>
    </dgm:pt>
    <dgm:pt modelId="{100731E3-7AFF-2143-85AB-7112B0AE87CF}" type="pres">
      <dgm:prSet presAssocID="{389D7DC2-C07A-3C44-8D07-392EF012F4C8}" presName="imagSh" presStyleLbl="bgImgPlace1" presStyleIdx="0" presStyleCnt="4" custScaleY="106290" custLinFactNeighborY="8672"/>
      <dgm:spPr/>
    </dgm:pt>
    <dgm:pt modelId="{996999A4-02EC-5F47-A04A-D670362E339B}" type="pres">
      <dgm:prSet presAssocID="{389D7DC2-C07A-3C44-8D07-392EF012F4C8}" presName="txNode" presStyleLbl="node1" presStyleIdx="0" presStyleCnt="4" custScaleY="38096" custLinFactNeighborY="7775">
        <dgm:presLayoutVars>
          <dgm:bulletEnabled val="1"/>
        </dgm:presLayoutVars>
      </dgm:prSet>
      <dgm:spPr/>
    </dgm:pt>
    <dgm:pt modelId="{961C6435-15C7-4248-8753-9795319EDED3}" type="pres">
      <dgm:prSet presAssocID="{1A1B61EF-8C1B-5940-8EF4-03241F0ED5A1}" presName="sibTrans" presStyleLbl="sibTrans2D1" presStyleIdx="0" presStyleCnt="3"/>
      <dgm:spPr/>
    </dgm:pt>
    <dgm:pt modelId="{8CA1E5D8-60C6-CB4C-84DE-17365C1FCBB5}" type="pres">
      <dgm:prSet presAssocID="{1A1B61EF-8C1B-5940-8EF4-03241F0ED5A1}" presName="connTx" presStyleLbl="sibTrans2D1" presStyleIdx="0" presStyleCnt="3"/>
      <dgm:spPr/>
    </dgm:pt>
    <dgm:pt modelId="{C0467057-8819-B446-A069-8605A08940FA}" type="pres">
      <dgm:prSet presAssocID="{501227EF-286E-DA4C-AB18-DF0F69DC0A8E}" presName="composite" presStyleCnt="0"/>
      <dgm:spPr/>
    </dgm:pt>
    <dgm:pt modelId="{1000E9F8-70CC-B445-B469-324DA31FEB8B}" type="pres">
      <dgm:prSet presAssocID="{501227EF-286E-DA4C-AB18-DF0F69DC0A8E}" presName="imagSh" presStyleLbl="bgImgPlace1" presStyleIdx="1" presStyleCnt="4" custScaleY="107749" custLinFactNeighborY="8176"/>
      <dgm:spPr/>
    </dgm:pt>
    <dgm:pt modelId="{B765EFB1-75D5-4743-9580-D369FE50E19E}" type="pres">
      <dgm:prSet presAssocID="{501227EF-286E-DA4C-AB18-DF0F69DC0A8E}" presName="txNode" presStyleLbl="node1" presStyleIdx="1" presStyleCnt="4" custScaleY="39464" custLinFactNeighborY="7803">
        <dgm:presLayoutVars>
          <dgm:bulletEnabled val="1"/>
        </dgm:presLayoutVars>
      </dgm:prSet>
      <dgm:spPr/>
    </dgm:pt>
    <dgm:pt modelId="{4FC6DAE7-03C2-2346-A544-F9B9FED90F75}" type="pres">
      <dgm:prSet presAssocID="{A6DAB21B-B6A4-D942-8847-39EED69C82A6}" presName="sibTrans" presStyleLbl="sibTrans2D1" presStyleIdx="1" presStyleCnt="3"/>
      <dgm:spPr/>
    </dgm:pt>
    <dgm:pt modelId="{B35B5EA0-5043-C04E-BD7E-98F6E2FE4FFD}" type="pres">
      <dgm:prSet presAssocID="{A6DAB21B-B6A4-D942-8847-39EED69C82A6}" presName="connTx" presStyleLbl="sibTrans2D1" presStyleIdx="1" presStyleCnt="3"/>
      <dgm:spPr/>
    </dgm:pt>
    <dgm:pt modelId="{AF3F37D9-E19A-0442-90BD-64353707DE1D}" type="pres">
      <dgm:prSet presAssocID="{FBDD4929-D461-7D45-9B0E-7CAF001412F4}" presName="composite" presStyleCnt="0"/>
      <dgm:spPr/>
    </dgm:pt>
    <dgm:pt modelId="{983CAA26-5190-9342-A881-208D25279DC2}" type="pres">
      <dgm:prSet presAssocID="{FBDD4929-D461-7D45-9B0E-7CAF001412F4}" presName="imagSh" presStyleLbl="bgImgPlace1" presStyleIdx="2" presStyleCnt="4" custScaleY="107007" custLinFactNeighborY="7665"/>
      <dgm:spPr/>
    </dgm:pt>
    <dgm:pt modelId="{C3D3B6CA-0553-E043-8C83-98959A2FF89D}" type="pres">
      <dgm:prSet presAssocID="{FBDD4929-D461-7D45-9B0E-7CAF001412F4}" presName="txNode" presStyleLbl="node1" presStyleIdx="2" presStyleCnt="4" custScaleY="37857" custLinFactNeighborY="6079">
        <dgm:presLayoutVars>
          <dgm:bulletEnabled val="1"/>
        </dgm:presLayoutVars>
      </dgm:prSet>
      <dgm:spPr/>
    </dgm:pt>
    <dgm:pt modelId="{F50D5371-1CAF-7D4D-ABB3-45462E680447}" type="pres">
      <dgm:prSet presAssocID="{0F7484F6-140E-9043-BCFB-EB889297503D}" presName="sibTrans" presStyleLbl="sibTrans2D1" presStyleIdx="2" presStyleCnt="3"/>
      <dgm:spPr/>
    </dgm:pt>
    <dgm:pt modelId="{A7065278-2DD6-5C43-ABF0-3AD5CDB58537}" type="pres">
      <dgm:prSet presAssocID="{0F7484F6-140E-9043-BCFB-EB889297503D}" presName="connTx" presStyleLbl="sibTrans2D1" presStyleIdx="2" presStyleCnt="3"/>
      <dgm:spPr/>
    </dgm:pt>
    <dgm:pt modelId="{0DDF7D75-FA82-DA4D-A26E-EB86D5F48BFB}" type="pres">
      <dgm:prSet presAssocID="{1EE11163-1854-194E-8750-37D1AEA5A8C6}" presName="composite" presStyleCnt="0"/>
      <dgm:spPr/>
    </dgm:pt>
    <dgm:pt modelId="{A5E9EF82-9842-2648-B98B-8A2CB0CABB5A}" type="pres">
      <dgm:prSet presAssocID="{1EE11163-1854-194E-8750-37D1AEA5A8C6}" presName="imagSh" presStyleLbl="bgImgPlace1" presStyleIdx="3" presStyleCnt="4" custScaleY="107676" custLinFactNeighborY="8176"/>
      <dgm:spPr/>
    </dgm:pt>
    <dgm:pt modelId="{C10B2F6C-AFD4-8847-902B-7B34B63938E0}" type="pres">
      <dgm:prSet presAssocID="{1EE11163-1854-194E-8750-37D1AEA5A8C6}" presName="txNode" presStyleLbl="node1" presStyleIdx="3" presStyleCnt="4" custScaleY="37719" custLinFactNeighborY="1990">
        <dgm:presLayoutVars>
          <dgm:bulletEnabled val="1"/>
        </dgm:presLayoutVars>
      </dgm:prSet>
      <dgm:spPr/>
    </dgm:pt>
  </dgm:ptLst>
  <dgm:cxnLst>
    <dgm:cxn modelId="{0B6BE50F-57D2-094D-B549-48E292D07E8A}" type="presOf" srcId="{1A1B61EF-8C1B-5940-8EF4-03241F0ED5A1}" destId="{8CA1E5D8-60C6-CB4C-84DE-17365C1FCBB5}" srcOrd="1" destOrd="0" presId="urn:microsoft.com/office/officeart/2005/8/layout/hProcess10"/>
    <dgm:cxn modelId="{C00F8715-7633-BE42-BB7F-075E98320FED}" srcId="{0859CB5B-D909-6645-890D-F3B5114D4C20}" destId="{1EE11163-1854-194E-8750-37D1AEA5A8C6}" srcOrd="3" destOrd="0" parTransId="{2C15EF4F-D6B9-1349-A88F-E16711FF3BC4}" sibTransId="{0ADF607D-DB0E-7145-AA98-BD9E0DCBE4EC}"/>
    <dgm:cxn modelId="{169BF623-FF10-2349-A4CC-E66C29EB0475}" type="presOf" srcId="{FBDD4929-D461-7D45-9B0E-7CAF001412F4}" destId="{C3D3B6CA-0553-E043-8C83-98959A2FF89D}" srcOrd="0" destOrd="0" presId="urn:microsoft.com/office/officeart/2005/8/layout/hProcess10"/>
    <dgm:cxn modelId="{C142BB3B-7A4B-C740-A728-B6C124A192B6}" type="presOf" srcId="{1EE11163-1854-194E-8750-37D1AEA5A8C6}" destId="{C10B2F6C-AFD4-8847-902B-7B34B63938E0}" srcOrd="0" destOrd="0" presId="urn:microsoft.com/office/officeart/2005/8/layout/hProcess10"/>
    <dgm:cxn modelId="{8612673D-C43C-A54F-8A0A-319C8FFEC18C}" type="presOf" srcId="{A6DAB21B-B6A4-D942-8847-39EED69C82A6}" destId="{4FC6DAE7-03C2-2346-A544-F9B9FED90F75}" srcOrd="0" destOrd="0" presId="urn:microsoft.com/office/officeart/2005/8/layout/hProcess10"/>
    <dgm:cxn modelId="{73F9833D-7824-4B4E-9650-BED488D230B6}" type="presOf" srcId="{A6DAB21B-B6A4-D942-8847-39EED69C82A6}" destId="{B35B5EA0-5043-C04E-BD7E-98F6E2FE4FFD}" srcOrd="1" destOrd="0" presId="urn:microsoft.com/office/officeart/2005/8/layout/hProcess10"/>
    <dgm:cxn modelId="{71ED9A44-5015-5344-A705-10C2B2E4939B}" srcId="{0859CB5B-D909-6645-890D-F3B5114D4C20}" destId="{389D7DC2-C07A-3C44-8D07-392EF012F4C8}" srcOrd="0" destOrd="0" parTransId="{03466FB5-3537-B543-84D7-2851AD0763A3}" sibTransId="{1A1B61EF-8C1B-5940-8EF4-03241F0ED5A1}"/>
    <dgm:cxn modelId="{E4E8034E-D47C-684A-889F-5D83FD31DE9C}" srcId="{0859CB5B-D909-6645-890D-F3B5114D4C20}" destId="{FBDD4929-D461-7D45-9B0E-7CAF001412F4}" srcOrd="2" destOrd="0" parTransId="{A6B350B3-1319-B747-930C-6BA121069A75}" sibTransId="{0F7484F6-140E-9043-BCFB-EB889297503D}"/>
    <dgm:cxn modelId="{5D6FB353-38B1-A542-B40D-3BCFA107D662}" type="presOf" srcId="{0F7484F6-140E-9043-BCFB-EB889297503D}" destId="{A7065278-2DD6-5C43-ABF0-3AD5CDB58537}" srcOrd="1" destOrd="0" presId="urn:microsoft.com/office/officeart/2005/8/layout/hProcess10"/>
    <dgm:cxn modelId="{D225A360-E8F7-CE4D-9F87-6BC6713D65EC}" type="presOf" srcId="{389D7DC2-C07A-3C44-8D07-392EF012F4C8}" destId="{996999A4-02EC-5F47-A04A-D670362E339B}" srcOrd="0" destOrd="0" presId="urn:microsoft.com/office/officeart/2005/8/layout/hProcess10"/>
    <dgm:cxn modelId="{7D16CF71-2CDF-3946-B434-942E0EED9D0A}" srcId="{0859CB5B-D909-6645-890D-F3B5114D4C20}" destId="{501227EF-286E-DA4C-AB18-DF0F69DC0A8E}" srcOrd="1" destOrd="0" parTransId="{147656DB-83DB-2841-9610-D07D6C96B3DA}" sibTransId="{A6DAB21B-B6A4-D942-8847-39EED69C82A6}"/>
    <dgm:cxn modelId="{52D4CE7E-C893-CE46-BE37-F0286CFC8CD5}" type="presOf" srcId="{0F7484F6-140E-9043-BCFB-EB889297503D}" destId="{F50D5371-1CAF-7D4D-ABB3-45462E680447}" srcOrd="0" destOrd="0" presId="urn:microsoft.com/office/officeart/2005/8/layout/hProcess10"/>
    <dgm:cxn modelId="{EE6196AC-E375-9F49-BAB9-D80A95F31A40}" type="presOf" srcId="{1A1B61EF-8C1B-5940-8EF4-03241F0ED5A1}" destId="{961C6435-15C7-4248-8753-9795319EDED3}" srcOrd="0" destOrd="0" presId="urn:microsoft.com/office/officeart/2005/8/layout/hProcess10"/>
    <dgm:cxn modelId="{5CB105E9-A6E5-A141-BAF0-472BBDCA620D}" type="presOf" srcId="{0859CB5B-D909-6645-890D-F3B5114D4C20}" destId="{F6D832C3-08C2-EC44-AEEE-A0B0472253D9}" srcOrd="0" destOrd="0" presId="urn:microsoft.com/office/officeart/2005/8/layout/hProcess10"/>
    <dgm:cxn modelId="{DA9547EE-E852-B642-906C-112D8DC6462F}" type="presOf" srcId="{501227EF-286E-DA4C-AB18-DF0F69DC0A8E}" destId="{B765EFB1-75D5-4743-9580-D369FE50E19E}" srcOrd="0" destOrd="0" presId="urn:microsoft.com/office/officeart/2005/8/layout/hProcess10"/>
    <dgm:cxn modelId="{EC665998-3798-E547-ABE9-C45005593EB8}" type="presParOf" srcId="{F6D832C3-08C2-EC44-AEEE-A0B0472253D9}" destId="{E7663A55-D5B3-CB4B-ACD6-C6F1AF98A5CD}" srcOrd="0" destOrd="0" presId="urn:microsoft.com/office/officeart/2005/8/layout/hProcess10"/>
    <dgm:cxn modelId="{0AB7E911-C690-014A-96B0-55B4B3E0183C}" type="presParOf" srcId="{E7663A55-D5B3-CB4B-ACD6-C6F1AF98A5CD}" destId="{100731E3-7AFF-2143-85AB-7112B0AE87CF}" srcOrd="0" destOrd="0" presId="urn:microsoft.com/office/officeart/2005/8/layout/hProcess10"/>
    <dgm:cxn modelId="{BC674CFD-7DBF-E44B-A7AA-13A27DEBE018}" type="presParOf" srcId="{E7663A55-D5B3-CB4B-ACD6-C6F1AF98A5CD}" destId="{996999A4-02EC-5F47-A04A-D670362E339B}" srcOrd="1" destOrd="0" presId="urn:microsoft.com/office/officeart/2005/8/layout/hProcess10"/>
    <dgm:cxn modelId="{98C1F12E-B33A-1D4F-8BBF-60407ECB1D0C}" type="presParOf" srcId="{F6D832C3-08C2-EC44-AEEE-A0B0472253D9}" destId="{961C6435-15C7-4248-8753-9795319EDED3}" srcOrd="1" destOrd="0" presId="urn:microsoft.com/office/officeart/2005/8/layout/hProcess10"/>
    <dgm:cxn modelId="{2580C612-9CD5-2543-B0E6-E510D7FF5D4E}" type="presParOf" srcId="{961C6435-15C7-4248-8753-9795319EDED3}" destId="{8CA1E5D8-60C6-CB4C-84DE-17365C1FCBB5}" srcOrd="0" destOrd="0" presId="urn:microsoft.com/office/officeart/2005/8/layout/hProcess10"/>
    <dgm:cxn modelId="{EE38BA54-8543-0B46-92FE-E0823443ACC0}" type="presParOf" srcId="{F6D832C3-08C2-EC44-AEEE-A0B0472253D9}" destId="{C0467057-8819-B446-A069-8605A08940FA}" srcOrd="2" destOrd="0" presId="urn:microsoft.com/office/officeart/2005/8/layout/hProcess10"/>
    <dgm:cxn modelId="{CFD82ED5-E3F5-424B-A0B2-A1EA2CE2EE39}" type="presParOf" srcId="{C0467057-8819-B446-A069-8605A08940FA}" destId="{1000E9F8-70CC-B445-B469-324DA31FEB8B}" srcOrd="0" destOrd="0" presId="urn:microsoft.com/office/officeart/2005/8/layout/hProcess10"/>
    <dgm:cxn modelId="{FAACB4CB-66CE-5F4C-9E5D-D27BD17ACB9E}" type="presParOf" srcId="{C0467057-8819-B446-A069-8605A08940FA}" destId="{B765EFB1-75D5-4743-9580-D369FE50E19E}" srcOrd="1" destOrd="0" presId="urn:microsoft.com/office/officeart/2005/8/layout/hProcess10"/>
    <dgm:cxn modelId="{CD3210D5-3F3B-534A-9FED-D762261FA6A0}" type="presParOf" srcId="{F6D832C3-08C2-EC44-AEEE-A0B0472253D9}" destId="{4FC6DAE7-03C2-2346-A544-F9B9FED90F75}" srcOrd="3" destOrd="0" presId="urn:microsoft.com/office/officeart/2005/8/layout/hProcess10"/>
    <dgm:cxn modelId="{51CD6C3A-5C5B-FA4C-A6DD-7DC0DC9978F5}" type="presParOf" srcId="{4FC6DAE7-03C2-2346-A544-F9B9FED90F75}" destId="{B35B5EA0-5043-C04E-BD7E-98F6E2FE4FFD}" srcOrd="0" destOrd="0" presId="urn:microsoft.com/office/officeart/2005/8/layout/hProcess10"/>
    <dgm:cxn modelId="{9F57D212-9594-9344-BFDF-984C116FEF3C}" type="presParOf" srcId="{F6D832C3-08C2-EC44-AEEE-A0B0472253D9}" destId="{AF3F37D9-E19A-0442-90BD-64353707DE1D}" srcOrd="4" destOrd="0" presId="urn:microsoft.com/office/officeart/2005/8/layout/hProcess10"/>
    <dgm:cxn modelId="{1901C260-4F90-2B48-BF75-D6E2D6BADE61}" type="presParOf" srcId="{AF3F37D9-E19A-0442-90BD-64353707DE1D}" destId="{983CAA26-5190-9342-A881-208D25279DC2}" srcOrd="0" destOrd="0" presId="urn:microsoft.com/office/officeart/2005/8/layout/hProcess10"/>
    <dgm:cxn modelId="{A707DE3D-7E11-C44E-BF99-A53A4053CC09}" type="presParOf" srcId="{AF3F37D9-E19A-0442-90BD-64353707DE1D}" destId="{C3D3B6CA-0553-E043-8C83-98959A2FF89D}" srcOrd="1" destOrd="0" presId="urn:microsoft.com/office/officeart/2005/8/layout/hProcess10"/>
    <dgm:cxn modelId="{D7B6BFD3-4AB4-394F-B1AB-5788AC6C31C2}" type="presParOf" srcId="{F6D832C3-08C2-EC44-AEEE-A0B0472253D9}" destId="{F50D5371-1CAF-7D4D-ABB3-45462E680447}" srcOrd="5" destOrd="0" presId="urn:microsoft.com/office/officeart/2005/8/layout/hProcess10"/>
    <dgm:cxn modelId="{0EB07708-A408-CB4F-A998-26CA0BB86BD8}" type="presParOf" srcId="{F50D5371-1CAF-7D4D-ABB3-45462E680447}" destId="{A7065278-2DD6-5C43-ABF0-3AD5CDB58537}" srcOrd="0" destOrd="0" presId="urn:microsoft.com/office/officeart/2005/8/layout/hProcess10"/>
    <dgm:cxn modelId="{BB79821A-A9EF-BF4A-9D3C-EAFF7CC5F620}" type="presParOf" srcId="{F6D832C3-08C2-EC44-AEEE-A0B0472253D9}" destId="{0DDF7D75-FA82-DA4D-A26E-EB86D5F48BFB}" srcOrd="6" destOrd="0" presId="urn:microsoft.com/office/officeart/2005/8/layout/hProcess10"/>
    <dgm:cxn modelId="{6E86F762-9C70-3B43-B584-2B11802744CC}" type="presParOf" srcId="{0DDF7D75-FA82-DA4D-A26E-EB86D5F48BFB}" destId="{A5E9EF82-9842-2648-B98B-8A2CB0CABB5A}" srcOrd="0" destOrd="0" presId="urn:microsoft.com/office/officeart/2005/8/layout/hProcess10"/>
    <dgm:cxn modelId="{EA7F0C7E-1820-AA40-9A18-B698EEC833BF}" type="presParOf" srcId="{0DDF7D75-FA82-DA4D-A26E-EB86D5F48BFB}" destId="{C10B2F6C-AFD4-8847-902B-7B34B63938E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699383-AE0A-DB4E-861D-06ABD620D519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0F64AF0A-5B57-C549-81A5-EA6A9669815F}">
      <dgm:prSet phldrT="[Texto]" custT="1"/>
      <dgm:spPr/>
      <dgm:t>
        <a:bodyPr/>
        <a:lstStyle/>
        <a:p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pt-BR" sz="1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A9BCC-C025-C744-83D1-7F2DC7D0813B}" type="parTrans" cxnId="{818C7DC3-84A1-4C44-B2D1-CEF8AB263C47}">
      <dgm:prSet/>
      <dgm:spPr/>
      <dgm:t>
        <a:bodyPr/>
        <a:lstStyle/>
        <a:p>
          <a:endParaRPr lang="pt-BR"/>
        </a:p>
      </dgm:t>
    </dgm:pt>
    <dgm:pt modelId="{8C16C76F-FC16-F84E-9095-1C8696777C03}" type="sibTrans" cxnId="{818C7DC3-84A1-4C44-B2D1-CEF8AB263C47}">
      <dgm:prSet/>
      <dgm:spPr/>
      <dgm:t>
        <a:bodyPr/>
        <a:lstStyle/>
        <a:p>
          <a:endParaRPr lang="pt-BR"/>
        </a:p>
      </dgm:t>
    </dgm:pt>
    <dgm:pt modelId="{FA6A9C35-7669-FD45-90C5-362B08E8FB3D}">
      <dgm:prSet phldrT="[Texto]" custT="1"/>
      <dgm:spPr/>
      <dgm:t>
        <a:bodyPr/>
        <a:lstStyle/>
        <a:p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pt-BR" sz="1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nd</a:t>
          </a:r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55C081-488F-804C-A9FF-DA35CF4A7320}" type="parTrans" cxnId="{8B829B24-6B9D-0849-AEBB-B5AD0BCD3F86}">
      <dgm:prSet/>
      <dgm:spPr/>
      <dgm:t>
        <a:bodyPr/>
        <a:lstStyle/>
        <a:p>
          <a:endParaRPr lang="pt-BR"/>
        </a:p>
      </dgm:t>
    </dgm:pt>
    <dgm:pt modelId="{B16E2BE8-01D6-0B41-9EFF-47268B42BACD}" type="sibTrans" cxnId="{8B829B24-6B9D-0849-AEBB-B5AD0BCD3F86}">
      <dgm:prSet/>
      <dgm:spPr/>
      <dgm:t>
        <a:bodyPr/>
        <a:lstStyle/>
        <a:p>
          <a:endParaRPr lang="pt-BR"/>
        </a:p>
      </dgm:t>
    </dgm:pt>
    <dgm:pt modelId="{E36D2D91-C8DB-7E48-AB73-02FD494E9923}">
      <dgm:prSet phldrT="[Texto]" custT="1"/>
      <dgm:spPr/>
      <dgm:t>
        <a:bodyPr/>
        <a:lstStyle/>
        <a:p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1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rd</a:t>
          </a:r>
          <a:r>
            <a:rPr lang="pt-B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4FFE77-F3C4-7C45-B0A4-03C7D0AAAA12}" type="parTrans" cxnId="{60930FB1-C2D8-C24C-B679-6B31A7D4A904}">
      <dgm:prSet/>
      <dgm:spPr/>
      <dgm:t>
        <a:bodyPr/>
        <a:lstStyle/>
        <a:p>
          <a:endParaRPr lang="pt-BR"/>
        </a:p>
      </dgm:t>
    </dgm:pt>
    <dgm:pt modelId="{0B42974F-E274-5644-8ABC-168749528C73}" type="sibTrans" cxnId="{60930FB1-C2D8-C24C-B679-6B31A7D4A904}">
      <dgm:prSet/>
      <dgm:spPr/>
      <dgm:t>
        <a:bodyPr/>
        <a:lstStyle/>
        <a:p>
          <a:endParaRPr lang="pt-BR"/>
        </a:p>
      </dgm:t>
    </dgm:pt>
    <dgm:pt modelId="{83068887-1E4D-C749-ABE3-32A7020F2C37}" type="pres">
      <dgm:prSet presAssocID="{47699383-AE0A-DB4E-861D-06ABD620D519}" presName="Name0" presStyleCnt="0">
        <dgm:presLayoutVars>
          <dgm:dir/>
          <dgm:animLvl val="lvl"/>
          <dgm:resizeHandles val="exact"/>
        </dgm:presLayoutVars>
      </dgm:prSet>
      <dgm:spPr/>
    </dgm:pt>
    <dgm:pt modelId="{C915734A-704A-0744-A73B-61901BAD03BE}" type="pres">
      <dgm:prSet presAssocID="{47699383-AE0A-DB4E-861D-06ABD620D519}" presName="dummy" presStyleCnt="0"/>
      <dgm:spPr/>
    </dgm:pt>
    <dgm:pt modelId="{EB4DBA1A-6CC7-2D47-8C9E-76EADEA2E009}" type="pres">
      <dgm:prSet presAssocID="{47699383-AE0A-DB4E-861D-06ABD620D519}" presName="linH" presStyleCnt="0"/>
      <dgm:spPr/>
    </dgm:pt>
    <dgm:pt modelId="{3D25B693-7F8D-9847-878A-3CBB998F68E5}" type="pres">
      <dgm:prSet presAssocID="{47699383-AE0A-DB4E-861D-06ABD620D519}" presName="padding1" presStyleCnt="0"/>
      <dgm:spPr/>
    </dgm:pt>
    <dgm:pt modelId="{A0C967CD-FF68-9D40-AB28-58C70701EA44}" type="pres">
      <dgm:prSet presAssocID="{0F64AF0A-5B57-C549-81A5-EA6A9669815F}" presName="linV" presStyleCnt="0"/>
      <dgm:spPr/>
    </dgm:pt>
    <dgm:pt modelId="{AD143643-EA36-6043-B83A-9031F98C26F7}" type="pres">
      <dgm:prSet presAssocID="{0F64AF0A-5B57-C549-81A5-EA6A9669815F}" presName="spVertical1" presStyleCnt="0"/>
      <dgm:spPr/>
    </dgm:pt>
    <dgm:pt modelId="{DB431668-C3FC-FD4C-9037-FFD458CCFAD4}" type="pres">
      <dgm:prSet presAssocID="{0F64AF0A-5B57-C549-81A5-EA6A9669815F}" presName="par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2270BCC-DA1B-DC42-8B0F-A00E1DD0FE67}" type="pres">
      <dgm:prSet presAssocID="{0F64AF0A-5B57-C549-81A5-EA6A9669815F}" presName="spVertical2" presStyleCnt="0"/>
      <dgm:spPr/>
    </dgm:pt>
    <dgm:pt modelId="{FC227BAA-D098-8C40-91A6-4BDD673CBDD7}" type="pres">
      <dgm:prSet presAssocID="{0F64AF0A-5B57-C549-81A5-EA6A9669815F}" presName="spVertical3" presStyleCnt="0"/>
      <dgm:spPr/>
    </dgm:pt>
    <dgm:pt modelId="{F8FACE06-81CC-8940-80C4-FFAA0B7D1A16}" type="pres">
      <dgm:prSet presAssocID="{8C16C76F-FC16-F84E-9095-1C8696777C03}" presName="space" presStyleCnt="0"/>
      <dgm:spPr/>
    </dgm:pt>
    <dgm:pt modelId="{120E10DA-3CD4-874D-A5E7-8BE994A87408}" type="pres">
      <dgm:prSet presAssocID="{FA6A9C35-7669-FD45-90C5-362B08E8FB3D}" presName="linV" presStyleCnt="0"/>
      <dgm:spPr/>
    </dgm:pt>
    <dgm:pt modelId="{ECD1ED7C-2EAD-384B-8FA0-D10353198E93}" type="pres">
      <dgm:prSet presAssocID="{FA6A9C35-7669-FD45-90C5-362B08E8FB3D}" presName="spVertical1" presStyleCnt="0"/>
      <dgm:spPr/>
    </dgm:pt>
    <dgm:pt modelId="{FB23A15E-239D-7448-8728-72C33365222A}" type="pres">
      <dgm:prSet presAssocID="{FA6A9C35-7669-FD45-90C5-362B08E8FB3D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0797F08-2116-D149-8120-4114F39F1B44}" type="pres">
      <dgm:prSet presAssocID="{FA6A9C35-7669-FD45-90C5-362B08E8FB3D}" presName="spVertical2" presStyleCnt="0"/>
      <dgm:spPr/>
    </dgm:pt>
    <dgm:pt modelId="{E699CCC6-9879-CE42-83ED-F932D780BEC5}" type="pres">
      <dgm:prSet presAssocID="{FA6A9C35-7669-FD45-90C5-362B08E8FB3D}" presName="spVertical3" presStyleCnt="0"/>
      <dgm:spPr/>
    </dgm:pt>
    <dgm:pt modelId="{12DA3191-237D-AA43-9CFC-76EFEF0B8B8B}" type="pres">
      <dgm:prSet presAssocID="{B16E2BE8-01D6-0B41-9EFF-47268B42BACD}" presName="space" presStyleCnt="0"/>
      <dgm:spPr/>
    </dgm:pt>
    <dgm:pt modelId="{EAFB87DC-07E6-BE4B-B795-CBF24D7A4136}" type="pres">
      <dgm:prSet presAssocID="{E36D2D91-C8DB-7E48-AB73-02FD494E9923}" presName="linV" presStyleCnt="0"/>
      <dgm:spPr/>
    </dgm:pt>
    <dgm:pt modelId="{3EB3FBF5-0117-A54C-850F-1A3F6C5FA174}" type="pres">
      <dgm:prSet presAssocID="{E36D2D91-C8DB-7E48-AB73-02FD494E9923}" presName="spVertical1" presStyleCnt="0"/>
      <dgm:spPr/>
    </dgm:pt>
    <dgm:pt modelId="{ECA7B8AB-DF5E-8F4A-A938-3FCEA7B161BF}" type="pres">
      <dgm:prSet presAssocID="{E36D2D91-C8DB-7E48-AB73-02FD494E9923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71104B7-A70C-B34C-BAAC-6EEC00A95A72}" type="pres">
      <dgm:prSet presAssocID="{E36D2D91-C8DB-7E48-AB73-02FD494E9923}" presName="spVertical2" presStyleCnt="0"/>
      <dgm:spPr/>
    </dgm:pt>
    <dgm:pt modelId="{BAE49686-5C8E-BB42-B016-E423CC94FCD1}" type="pres">
      <dgm:prSet presAssocID="{E36D2D91-C8DB-7E48-AB73-02FD494E9923}" presName="spVertical3" presStyleCnt="0"/>
      <dgm:spPr/>
    </dgm:pt>
    <dgm:pt modelId="{A0B9E24B-0080-DA42-BE83-9184FA333BE5}" type="pres">
      <dgm:prSet presAssocID="{47699383-AE0A-DB4E-861D-06ABD620D519}" presName="padding2" presStyleCnt="0"/>
      <dgm:spPr/>
    </dgm:pt>
    <dgm:pt modelId="{2733A152-CBC8-B247-8380-F8151476CB0C}" type="pres">
      <dgm:prSet presAssocID="{47699383-AE0A-DB4E-861D-06ABD620D519}" presName="negArrow" presStyleCnt="0"/>
      <dgm:spPr/>
    </dgm:pt>
    <dgm:pt modelId="{CC4ED0DE-E286-D248-85A5-29520BAA69D1}" type="pres">
      <dgm:prSet presAssocID="{47699383-AE0A-DB4E-861D-06ABD620D519}" presName="backgroundArrow" presStyleLbl="node1" presStyleIdx="0" presStyleCnt="1" custLinFactNeighborX="-130" custLinFactNeighborY="2140"/>
      <dgm:spPr>
        <a:solidFill>
          <a:schemeClr val="bg2">
            <a:lumMod val="50000"/>
          </a:schemeClr>
        </a:solidFill>
      </dgm:spPr>
    </dgm:pt>
  </dgm:ptLst>
  <dgm:cxnLst>
    <dgm:cxn modelId="{8B829B24-6B9D-0849-AEBB-B5AD0BCD3F86}" srcId="{47699383-AE0A-DB4E-861D-06ABD620D519}" destId="{FA6A9C35-7669-FD45-90C5-362B08E8FB3D}" srcOrd="1" destOrd="0" parTransId="{9655C081-488F-804C-A9FF-DA35CF4A7320}" sibTransId="{B16E2BE8-01D6-0B41-9EFF-47268B42BACD}"/>
    <dgm:cxn modelId="{663AF93D-29E2-0F41-AF4D-831F6E6CF9AD}" type="presOf" srcId="{47699383-AE0A-DB4E-861D-06ABD620D519}" destId="{83068887-1E4D-C749-ABE3-32A7020F2C37}" srcOrd="0" destOrd="0" presId="urn:microsoft.com/office/officeart/2005/8/layout/hProcess3"/>
    <dgm:cxn modelId="{0E61FEA2-BE0E-624E-813D-78228A4AE47F}" type="presOf" srcId="{0F64AF0A-5B57-C549-81A5-EA6A9669815F}" destId="{DB431668-C3FC-FD4C-9037-FFD458CCFAD4}" srcOrd="0" destOrd="0" presId="urn:microsoft.com/office/officeart/2005/8/layout/hProcess3"/>
    <dgm:cxn modelId="{48F8B5AF-018B-184B-A6BE-48E67BF99390}" type="presOf" srcId="{FA6A9C35-7669-FD45-90C5-362B08E8FB3D}" destId="{FB23A15E-239D-7448-8728-72C33365222A}" srcOrd="0" destOrd="0" presId="urn:microsoft.com/office/officeart/2005/8/layout/hProcess3"/>
    <dgm:cxn modelId="{60930FB1-C2D8-C24C-B679-6B31A7D4A904}" srcId="{47699383-AE0A-DB4E-861D-06ABD620D519}" destId="{E36D2D91-C8DB-7E48-AB73-02FD494E9923}" srcOrd="2" destOrd="0" parTransId="{984FFE77-F3C4-7C45-B0A4-03C7D0AAAA12}" sibTransId="{0B42974F-E274-5644-8ABC-168749528C73}"/>
    <dgm:cxn modelId="{FB6E21B2-93B5-9D4F-9CE0-F448FDAEDEF3}" type="presOf" srcId="{E36D2D91-C8DB-7E48-AB73-02FD494E9923}" destId="{ECA7B8AB-DF5E-8F4A-A938-3FCEA7B161BF}" srcOrd="0" destOrd="0" presId="urn:microsoft.com/office/officeart/2005/8/layout/hProcess3"/>
    <dgm:cxn modelId="{818C7DC3-84A1-4C44-B2D1-CEF8AB263C47}" srcId="{47699383-AE0A-DB4E-861D-06ABD620D519}" destId="{0F64AF0A-5B57-C549-81A5-EA6A9669815F}" srcOrd="0" destOrd="0" parTransId="{91BA9BCC-C025-C744-83D1-7F2DC7D0813B}" sibTransId="{8C16C76F-FC16-F84E-9095-1C8696777C03}"/>
    <dgm:cxn modelId="{EFE94F97-2A75-5844-AB3D-85054D38236D}" type="presParOf" srcId="{83068887-1E4D-C749-ABE3-32A7020F2C37}" destId="{C915734A-704A-0744-A73B-61901BAD03BE}" srcOrd="0" destOrd="0" presId="urn:microsoft.com/office/officeart/2005/8/layout/hProcess3"/>
    <dgm:cxn modelId="{F1F4CAE9-EF75-6443-B869-56C8706CF5D7}" type="presParOf" srcId="{83068887-1E4D-C749-ABE3-32A7020F2C37}" destId="{EB4DBA1A-6CC7-2D47-8C9E-76EADEA2E009}" srcOrd="1" destOrd="0" presId="urn:microsoft.com/office/officeart/2005/8/layout/hProcess3"/>
    <dgm:cxn modelId="{F55D8B24-E409-534E-BFC0-A57486935F94}" type="presParOf" srcId="{EB4DBA1A-6CC7-2D47-8C9E-76EADEA2E009}" destId="{3D25B693-7F8D-9847-878A-3CBB998F68E5}" srcOrd="0" destOrd="0" presId="urn:microsoft.com/office/officeart/2005/8/layout/hProcess3"/>
    <dgm:cxn modelId="{CD3C165E-318D-9F4B-A011-5CE0289CA9EF}" type="presParOf" srcId="{EB4DBA1A-6CC7-2D47-8C9E-76EADEA2E009}" destId="{A0C967CD-FF68-9D40-AB28-58C70701EA44}" srcOrd="1" destOrd="0" presId="urn:microsoft.com/office/officeart/2005/8/layout/hProcess3"/>
    <dgm:cxn modelId="{A84DF364-C357-F743-AE3A-CB70C9F3BA8D}" type="presParOf" srcId="{A0C967CD-FF68-9D40-AB28-58C70701EA44}" destId="{AD143643-EA36-6043-B83A-9031F98C26F7}" srcOrd="0" destOrd="0" presId="urn:microsoft.com/office/officeart/2005/8/layout/hProcess3"/>
    <dgm:cxn modelId="{1AD390D1-3DDC-C041-A3FC-DAB90DDAEC4F}" type="presParOf" srcId="{A0C967CD-FF68-9D40-AB28-58C70701EA44}" destId="{DB431668-C3FC-FD4C-9037-FFD458CCFAD4}" srcOrd="1" destOrd="0" presId="urn:microsoft.com/office/officeart/2005/8/layout/hProcess3"/>
    <dgm:cxn modelId="{5354F164-8946-CE46-997A-7FF981D152C5}" type="presParOf" srcId="{A0C967CD-FF68-9D40-AB28-58C70701EA44}" destId="{72270BCC-DA1B-DC42-8B0F-A00E1DD0FE67}" srcOrd="2" destOrd="0" presId="urn:microsoft.com/office/officeart/2005/8/layout/hProcess3"/>
    <dgm:cxn modelId="{543CF847-BD1E-DA4D-A26B-F943D39EA347}" type="presParOf" srcId="{A0C967CD-FF68-9D40-AB28-58C70701EA44}" destId="{FC227BAA-D098-8C40-91A6-4BDD673CBDD7}" srcOrd="3" destOrd="0" presId="urn:microsoft.com/office/officeart/2005/8/layout/hProcess3"/>
    <dgm:cxn modelId="{A58BFDF9-F657-644E-B3D5-B6C587612E30}" type="presParOf" srcId="{EB4DBA1A-6CC7-2D47-8C9E-76EADEA2E009}" destId="{F8FACE06-81CC-8940-80C4-FFAA0B7D1A16}" srcOrd="2" destOrd="0" presId="urn:microsoft.com/office/officeart/2005/8/layout/hProcess3"/>
    <dgm:cxn modelId="{56ECB418-066E-9A48-A8B3-C51AC3243C24}" type="presParOf" srcId="{EB4DBA1A-6CC7-2D47-8C9E-76EADEA2E009}" destId="{120E10DA-3CD4-874D-A5E7-8BE994A87408}" srcOrd="3" destOrd="0" presId="urn:microsoft.com/office/officeart/2005/8/layout/hProcess3"/>
    <dgm:cxn modelId="{387B6A23-0160-0244-BD33-79D407AEAF45}" type="presParOf" srcId="{120E10DA-3CD4-874D-A5E7-8BE994A87408}" destId="{ECD1ED7C-2EAD-384B-8FA0-D10353198E93}" srcOrd="0" destOrd="0" presId="urn:microsoft.com/office/officeart/2005/8/layout/hProcess3"/>
    <dgm:cxn modelId="{9E4D399B-CF89-7547-A3DC-1A1B1E809EAD}" type="presParOf" srcId="{120E10DA-3CD4-874D-A5E7-8BE994A87408}" destId="{FB23A15E-239D-7448-8728-72C33365222A}" srcOrd="1" destOrd="0" presId="urn:microsoft.com/office/officeart/2005/8/layout/hProcess3"/>
    <dgm:cxn modelId="{8FC456CF-F2F6-164B-887E-3A5E6F6DB6EB}" type="presParOf" srcId="{120E10DA-3CD4-874D-A5E7-8BE994A87408}" destId="{20797F08-2116-D149-8120-4114F39F1B44}" srcOrd="2" destOrd="0" presId="urn:microsoft.com/office/officeart/2005/8/layout/hProcess3"/>
    <dgm:cxn modelId="{0797B438-CF88-F644-86EC-EE7385860421}" type="presParOf" srcId="{120E10DA-3CD4-874D-A5E7-8BE994A87408}" destId="{E699CCC6-9879-CE42-83ED-F932D780BEC5}" srcOrd="3" destOrd="0" presId="urn:microsoft.com/office/officeart/2005/8/layout/hProcess3"/>
    <dgm:cxn modelId="{34158E13-C12A-5748-9C51-4CE15E83D1BD}" type="presParOf" srcId="{EB4DBA1A-6CC7-2D47-8C9E-76EADEA2E009}" destId="{12DA3191-237D-AA43-9CFC-76EFEF0B8B8B}" srcOrd="4" destOrd="0" presId="urn:microsoft.com/office/officeart/2005/8/layout/hProcess3"/>
    <dgm:cxn modelId="{0B8FE859-67FE-FC4D-9EF9-26D779A699BB}" type="presParOf" srcId="{EB4DBA1A-6CC7-2D47-8C9E-76EADEA2E009}" destId="{EAFB87DC-07E6-BE4B-B795-CBF24D7A4136}" srcOrd="5" destOrd="0" presId="urn:microsoft.com/office/officeart/2005/8/layout/hProcess3"/>
    <dgm:cxn modelId="{58E688E7-E661-EC48-933C-C35B8077FE7D}" type="presParOf" srcId="{EAFB87DC-07E6-BE4B-B795-CBF24D7A4136}" destId="{3EB3FBF5-0117-A54C-850F-1A3F6C5FA174}" srcOrd="0" destOrd="0" presId="urn:microsoft.com/office/officeart/2005/8/layout/hProcess3"/>
    <dgm:cxn modelId="{7873451F-455E-484A-89EF-2CF2FEAF961F}" type="presParOf" srcId="{EAFB87DC-07E6-BE4B-B795-CBF24D7A4136}" destId="{ECA7B8AB-DF5E-8F4A-A938-3FCEA7B161BF}" srcOrd="1" destOrd="0" presId="urn:microsoft.com/office/officeart/2005/8/layout/hProcess3"/>
    <dgm:cxn modelId="{BEE9572C-C2C7-AC47-989D-4C7917FDFEEF}" type="presParOf" srcId="{EAFB87DC-07E6-BE4B-B795-CBF24D7A4136}" destId="{671104B7-A70C-B34C-BAAC-6EEC00A95A72}" srcOrd="2" destOrd="0" presId="urn:microsoft.com/office/officeart/2005/8/layout/hProcess3"/>
    <dgm:cxn modelId="{DB5B3E54-74EB-944D-9C5B-80AC82EA7685}" type="presParOf" srcId="{EAFB87DC-07E6-BE4B-B795-CBF24D7A4136}" destId="{BAE49686-5C8E-BB42-B016-E423CC94FCD1}" srcOrd="3" destOrd="0" presId="urn:microsoft.com/office/officeart/2005/8/layout/hProcess3"/>
    <dgm:cxn modelId="{87CC20AD-7349-2949-8AEF-3CF582F1AAF2}" type="presParOf" srcId="{EB4DBA1A-6CC7-2D47-8C9E-76EADEA2E009}" destId="{A0B9E24B-0080-DA42-BE83-9184FA333BE5}" srcOrd="6" destOrd="0" presId="urn:microsoft.com/office/officeart/2005/8/layout/hProcess3"/>
    <dgm:cxn modelId="{7BA869CB-FB2F-474F-AAC8-C5F76A872FA0}" type="presParOf" srcId="{EB4DBA1A-6CC7-2D47-8C9E-76EADEA2E009}" destId="{2733A152-CBC8-B247-8380-F8151476CB0C}" srcOrd="7" destOrd="0" presId="urn:microsoft.com/office/officeart/2005/8/layout/hProcess3"/>
    <dgm:cxn modelId="{8A01C185-05B5-0E46-8FE4-A0A1F9CDD0E4}" type="presParOf" srcId="{EB4DBA1A-6CC7-2D47-8C9E-76EADEA2E009}" destId="{CC4ED0DE-E286-D248-85A5-29520BAA69D1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A6CA2-0F98-6A4C-B65E-5914CC9CA90A}">
      <dsp:nvSpPr>
        <dsp:cNvPr id="0" name=""/>
        <dsp:cNvSpPr/>
      </dsp:nvSpPr>
      <dsp:spPr>
        <a:xfrm>
          <a:off x="1051383" y="1100666"/>
          <a:ext cx="3302000" cy="3302000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4D20B3-4416-2D48-90A8-B6BE862A29A3}">
      <dsp:nvSpPr>
        <dsp:cNvPr id="0" name=""/>
        <dsp:cNvSpPr/>
      </dsp:nvSpPr>
      <dsp:spPr>
        <a:xfrm>
          <a:off x="1711783" y="1761066"/>
          <a:ext cx="1981200" cy="1981200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5E122-79CD-FE47-B2B6-152CB043A3CA}">
      <dsp:nvSpPr>
        <dsp:cNvPr id="0" name=""/>
        <dsp:cNvSpPr/>
      </dsp:nvSpPr>
      <dsp:spPr>
        <a:xfrm>
          <a:off x="2372183" y="2421466"/>
          <a:ext cx="660400" cy="660400"/>
        </a:xfrm>
        <a:prstGeom prst="ellipse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733D4-2D60-9549-969E-7379EE119E48}">
      <dsp:nvSpPr>
        <dsp:cNvPr id="0" name=""/>
        <dsp:cNvSpPr/>
      </dsp:nvSpPr>
      <dsp:spPr>
        <a:xfrm>
          <a:off x="4987299" y="1911922"/>
          <a:ext cx="3241392" cy="96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National Institute of Science and Technology on Regenerative Medicine (</a:t>
          </a:r>
          <a:r>
            <a:rPr lang="en-US" sz="1700" kern="1200" noProof="0" dirty="0" err="1"/>
            <a:t>CNPq</a:t>
          </a:r>
          <a:r>
            <a:rPr lang="en-US" sz="1700" kern="1200" noProof="0" dirty="0"/>
            <a:t>/</a:t>
          </a:r>
          <a:r>
            <a:rPr lang="en-US" sz="1700" kern="1200" noProof="0" dirty="0" err="1"/>
            <a:t>Faperj</a:t>
          </a:r>
          <a:r>
            <a:rPr lang="en-US" sz="1700" kern="1200" noProof="0" dirty="0"/>
            <a:t> - Brazil)</a:t>
          </a:r>
        </a:p>
      </dsp:txBody>
      <dsp:txXfrm>
        <a:off x="4987299" y="1911922"/>
        <a:ext cx="3241392" cy="963083"/>
      </dsp:txXfrm>
    </dsp:sp>
    <dsp:sp modelId="{3798D84A-3BA3-6B43-A102-43E29BE161F3}">
      <dsp:nvSpPr>
        <dsp:cNvPr id="0" name=""/>
        <dsp:cNvSpPr/>
      </dsp:nvSpPr>
      <dsp:spPr>
        <a:xfrm>
          <a:off x="4490967" y="481541"/>
          <a:ext cx="4127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F8560-BF6A-F44C-8EEB-7C85467D2067}">
      <dsp:nvSpPr>
        <dsp:cNvPr id="0" name=""/>
        <dsp:cNvSpPr/>
      </dsp:nvSpPr>
      <dsp:spPr>
        <a:xfrm rot="5400000">
          <a:off x="2461062" y="723413"/>
          <a:ext cx="2269574" cy="178693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AD732-93EE-BB4D-B7E5-C50F4E782A27}">
      <dsp:nvSpPr>
        <dsp:cNvPr id="0" name=""/>
        <dsp:cNvSpPr/>
      </dsp:nvSpPr>
      <dsp:spPr>
        <a:xfrm>
          <a:off x="4993482" y="903709"/>
          <a:ext cx="2516553" cy="96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Nano Health Network (Rio de Janeiro - </a:t>
          </a:r>
          <a:r>
            <a:rPr lang="en-US" sz="1700" kern="1200" noProof="0" dirty="0" err="1"/>
            <a:t>Faperj</a:t>
          </a:r>
          <a:r>
            <a:rPr lang="en-US" sz="1700" kern="1200" noProof="0" dirty="0"/>
            <a:t>)</a:t>
          </a:r>
        </a:p>
      </dsp:txBody>
      <dsp:txXfrm>
        <a:off x="4993482" y="903709"/>
        <a:ext cx="2516553" cy="963083"/>
      </dsp:txXfrm>
    </dsp:sp>
    <dsp:sp modelId="{722CBD4A-CF9E-2844-A26A-731EF477057A}">
      <dsp:nvSpPr>
        <dsp:cNvPr id="0" name=""/>
        <dsp:cNvSpPr/>
      </dsp:nvSpPr>
      <dsp:spPr>
        <a:xfrm>
          <a:off x="4490967" y="1444625"/>
          <a:ext cx="4127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775BA-AC17-D74A-9145-3B5359C2285D}">
      <dsp:nvSpPr>
        <dsp:cNvPr id="0" name=""/>
        <dsp:cNvSpPr/>
      </dsp:nvSpPr>
      <dsp:spPr>
        <a:xfrm rot="5400000">
          <a:off x="2948217" y="1671472"/>
          <a:ext cx="1768551" cy="131364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86781-8D04-B443-8366-E338F647A090}">
      <dsp:nvSpPr>
        <dsp:cNvPr id="0" name=""/>
        <dsp:cNvSpPr/>
      </dsp:nvSpPr>
      <dsp:spPr>
        <a:xfrm>
          <a:off x="5005336" y="29730"/>
          <a:ext cx="2540294" cy="963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noProof="0" dirty="0"/>
            <a:t>Rio de Janeiro Bioengineering Network</a:t>
          </a:r>
        </a:p>
      </dsp:txBody>
      <dsp:txXfrm>
        <a:off x="5005336" y="29730"/>
        <a:ext cx="2540294" cy="963083"/>
      </dsp:txXfrm>
    </dsp:sp>
    <dsp:sp modelId="{4EE3EEF0-77BE-9641-BAAD-B9A45F300090}">
      <dsp:nvSpPr>
        <dsp:cNvPr id="0" name=""/>
        <dsp:cNvSpPr/>
      </dsp:nvSpPr>
      <dsp:spPr>
        <a:xfrm>
          <a:off x="4490967" y="2407708"/>
          <a:ext cx="4127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03940-A8E4-CB48-BAD8-23C1EBFE6899}">
      <dsp:nvSpPr>
        <dsp:cNvPr id="0" name=""/>
        <dsp:cNvSpPr/>
      </dsp:nvSpPr>
      <dsp:spPr>
        <a:xfrm rot="5400000">
          <a:off x="3435978" y="2618761"/>
          <a:ext cx="1263565" cy="84035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AA669-3FFF-3943-A025-FFFE0B8F309D}">
      <dsp:nvSpPr>
        <dsp:cNvPr id="0" name=""/>
        <dsp:cNvSpPr/>
      </dsp:nvSpPr>
      <dsp:spPr>
        <a:xfrm>
          <a:off x="562563" y="777791"/>
          <a:ext cx="5438115" cy="2810385"/>
        </a:xfrm>
        <a:prstGeom prst="rect">
          <a:avLst/>
        </a:prstGeom>
        <a:gradFill flip="none" rotWithShape="0">
          <a:gsLst>
            <a:gs pos="0">
              <a:schemeClr val="accent1">
                <a:lumMod val="45000"/>
                <a:lumOff val="55000"/>
                <a:alpha val="3000"/>
              </a:schemeClr>
            </a:gs>
            <a:gs pos="97000">
              <a:schemeClr val="accent1">
                <a:lumMod val="88000"/>
                <a:lumOff val="12000"/>
              </a:schemeClr>
            </a:gs>
          </a:gsLst>
          <a:path path="rect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DB1FF-5041-E045-94D4-92EAE1F96A56}">
      <dsp:nvSpPr>
        <dsp:cNvPr id="0" name=""/>
        <dsp:cNvSpPr/>
      </dsp:nvSpPr>
      <dsp:spPr>
        <a:xfrm>
          <a:off x="725082" y="1106469"/>
          <a:ext cx="2525286" cy="240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Challenge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Quality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Reliability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Traceability</a:t>
          </a:r>
        </a:p>
      </dsp:txBody>
      <dsp:txXfrm>
        <a:off x="725082" y="1106469"/>
        <a:ext cx="2525286" cy="2404250"/>
      </dsp:txXfrm>
    </dsp:sp>
    <dsp:sp modelId="{11B38EAF-BD0D-9644-B29A-CFC4251DEB2E}">
      <dsp:nvSpPr>
        <dsp:cNvPr id="0" name=""/>
        <dsp:cNvSpPr/>
      </dsp:nvSpPr>
      <dsp:spPr>
        <a:xfrm>
          <a:off x="3306624" y="1106469"/>
          <a:ext cx="2525286" cy="2404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noProof="0" dirty="0"/>
            <a:t>Bias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Publish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Funding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Private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noProof="0" dirty="0"/>
            <a:t>Public</a:t>
          </a:r>
        </a:p>
      </dsp:txBody>
      <dsp:txXfrm>
        <a:off x="3306624" y="1106469"/>
        <a:ext cx="2525286" cy="2404250"/>
      </dsp:txXfrm>
    </dsp:sp>
    <dsp:sp modelId="{E7331B2B-3BDC-4A40-BDBD-BCD13D9BA49B}">
      <dsp:nvSpPr>
        <dsp:cNvPr id="0" name=""/>
        <dsp:cNvSpPr/>
      </dsp:nvSpPr>
      <dsp:spPr>
        <a:xfrm>
          <a:off x="0" y="215371"/>
          <a:ext cx="1062620" cy="1062620"/>
        </a:xfrm>
        <a:prstGeom prst="plus">
          <a:avLst>
            <a:gd name="adj" fmla="val 3281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36CDE-A83D-2B41-A4B8-5416854A30A0}">
      <dsp:nvSpPr>
        <dsp:cNvPr id="0" name=""/>
        <dsp:cNvSpPr/>
      </dsp:nvSpPr>
      <dsp:spPr>
        <a:xfrm>
          <a:off x="5250594" y="597515"/>
          <a:ext cx="1000113" cy="34272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E2403-A161-1741-9B35-834DB9F8C54E}">
      <dsp:nvSpPr>
        <dsp:cNvPr id="0" name=""/>
        <dsp:cNvSpPr/>
      </dsp:nvSpPr>
      <dsp:spPr>
        <a:xfrm>
          <a:off x="3281621" y="1111610"/>
          <a:ext cx="625" cy="229629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731E3-7AFF-2143-85AB-7112B0AE87CF}">
      <dsp:nvSpPr>
        <dsp:cNvPr id="0" name=""/>
        <dsp:cNvSpPr/>
      </dsp:nvSpPr>
      <dsp:spPr>
        <a:xfrm>
          <a:off x="1262" y="1424801"/>
          <a:ext cx="1643794" cy="17471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999A4-02EC-5F47-A04A-D670362E339B}">
      <dsp:nvSpPr>
        <dsp:cNvPr id="0" name=""/>
        <dsp:cNvSpPr/>
      </dsp:nvSpPr>
      <dsp:spPr>
        <a:xfrm>
          <a:off x="268856" y="2956818"/>
          <a:ext cx="1643794" cy="6262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Surgical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cleft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lip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repair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cheiloplasty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months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287197" y="2975159"/>
        <a:ext cx="1607112" cy="589537"/>
      </dsp:txXfrm>
    </dsp:sp>
    <dsp:sp modelId="{961C6435-15C7-4248-8753-9795319EDED3}">
      <dsp:nvSpPr>
        <dsp:cNvPr id="0" name=""/>
        <dsp:cNvSpPr/>
      </dsp:nvSpPr>
      <dsp:spPr>
        <a:xfrm rot="21589506">
          <a:off x="1961687" y="2096947"/>
          <a:ext cx="316632" cy="39498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/>
        </a:p>
      </dsp:txBody>
      <dsp:txXfrm>
        <a:off x="1961687" y="2176088"/>
        <a:ext cx="221642" cy="236988"/>
      </dsp:txXfrm>
    </dsp:sp>
    <dsp:sp modelId="{1000E9F8-70CC-B445-B469-324DA31FEB8B}">
      <dsp:nvSpPr>
        <dsp:cNvPr id="0" name=""/>
        <dsp:cNvSpPr/>
      </dsp:nvSpPr>
      <dsp:spPr>
        <a:xfrm>
          <a:off x="2549717" y="1405031"/>
          <a:ext cx="1643794" cy="17711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5EFB1-75D5-4743-9580-D369FE50E19E}">
      <dsp:nvSpPr>
        <dsp:cNvPr id="0" name=""/>
        <dsp:cNvSpPr/>
      </dsp:nvSpPr>
      <dsp:spPr>
        <a:xfrm>
          <a:off x="2817311" y="2946408"/>
          <a:ext cx="1643794" cy="648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Surgical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cleft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palate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repair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palatoplasty</a:t>
          </a:r>
          <a:endParaRPr lang="pt-BR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(6-12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months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2836311" y="2965408"/>
        <a:ext cx="1605794" cy="610707"/>
      </dsp:txXfrm>
    </dsp:sp>
    <dsp:sp modelId="{4FC6DAE7-03C2-2346-A544-F9B9FED90F75}">
      <dsp:nvSpPr>
        <dsp:cNvPr id="0" name=""/>
        <dsp:cNvSpPr/>
      </dsp:nvSpPr>
      <dsp:spPr>
        <a:xfrm rot="21593464">
          <a:off x="4510142" y="2090661"/>
          <a:ext cx="316631" cy="39498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/>
        </a:p>
      </dsp:txBody>
      <dsp:txXfrm>
        <a:off x="4510142" y="2169747"/>
        <a:ext cx="221642" cy="236988"/>
      </dsp:txXfrm>
    </dsp:sp>
    <dsp:sp modelId="{983CAA26-5190-9342-A881-208D25279DC2}">
      <dsp:nvSpPr>
        <dsp:cNvPr id="0" name=""/>
        <dsp:cNvSpPr/>
      </dsp:nvSpPr>
      <dsp:spPr>
        <a:xfrm>
          <a:off x="5098171" y="1406284"/>
          <a:ext cx="1643794" cy="175897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3B6CA-0553-E043-8C83-98959A2FF89D}">
      <dsp:nvSpPr>
        <dsp:cNvPr id="0" name=""/>
        <dsp:cNvSpPr/>
      </dsp:nvSpPr>
      <dsp:spPr>
        <a:xfrm>
          <a:off x="5365766" y="2934832"/>
          <a:ext cx="1643794" cy="622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Bone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graft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(8-11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years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5383992" y="2953058"/>
        <a:ext cx="1607342" cy="585839"/>
      </dsp:txXfrm>
    </dsp:sp>
    <dsp:sp modelId="{F50D5371-1CAF-7D4D-ABB3-45462E680447}">
      <dsp:nvSpPr>
        <dsp:cNvPr id="0" name=""/>
        <dsp:cNvSpPr/>
      </dsp:nvSpPr>
      <dsp:spPr>
        <a:xfrm rot="15804">
          <a:off x="7058595" y="2094243"/>
          <a:ext cx="316634" cy="394980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/>
        </a:p>
      </dsp:txBody>
      <dsp:txXfrm>
        <a:off x="7058596" y="2173021"/>
        <a:ext cx="221644" cy="236988"/>
      </dsp:txXfrm>
    </dsp:sp>
    <dsp:sp modelId="{A5E9EF82-9842-2648-B98B-8A2CB0CABB5A}">
      <dsp:nvSpPr>
        <dsp:cNvPr id="0" name=""/>
        <dsp:cNvSpPr/>
      </dsp:nvSpPr>
      <dsp:spPr>
        <a:xfrm>
          <a:off x="7646626" y="1412502"/>
          <a:ext cx="1643794" cy="17699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B2F6C-AFD4-8847-902B-7B34B63938E0}">
      <dsp:nvSpPr>
        <dsp:cNvPr id="0" name=""/>
        <dsp:cNvSpPr/>
      </dsp:nvSpPr>
      <dsp:spPr>
        <a:xfrm>
          <a:off x="7914221" y="2872068"/>
          <a:ext cx="1643794" cy="620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Orthodontic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movimentation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(2-15 </a:t>
          </a:r>
          <a:r>
            <a:rPr lang="pt-BR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years</a:t>
          </a:r>
          <a:r>
            <a:rPr lang="pt-BR" sz="12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7932381" y="2890228"/>
        <a:ext cx="1607474" cy="5837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ED0DE-E286-D248-85A5-29520BAA69D1}">
      <dsp:nvSpPr>
        <dsp:cNvPr id="0" name=""/>
        <dsp:cNvSpPr/>
      </dsp:nvSpPr>
      <dsp:spPr>
        <a:xfrm>
          <a:off x="0" y="49309"/>
          <a:ext cx="9429574" cy="1152000"/>
        </a:xfrm>
        <a:prstGeom prst="rightArrow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7B8AB-DF5E-8F4A-A938-3FCEA7B161BF}">
      <dsp:nvSpPr>
        <dsp:cNvPr id="0" name=""/>
        <dsp:cNvSpPr/>
      </dsp:nvSpPr>
      <dsp:spPr>
        <a:xfrm>
          <a:off x="6670557" y="312657"/>
          <a:ext cx="2458687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1600" b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rd</a:t>
          </a: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70557" y="312657"/>
        <a:ext cx="2458687" cy="576000"/>
      </dsp:txXfrm>
    </dsp:sp>
    <dsp:sp modelId="{FB23A15E-239D-7448-8728-72C33365222A}">
      <dsp:nvSpPr>
        <dsp:cNvPr id="0" name=""/>
        <dsp:cNvSpPr/>
      </dsp:nvSpPr>
      <dsp:spPr>
        <a:xfrm>
          <a:off x="3720132" y="312657"/>
          <a:ext cx="2458687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lang="pt-BR" sz="1600" b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nd</a:t>
          </a: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0132" y="312657"/>
        <a:ext cx="2458687" cy="576000"/>
      </dsp:txXfrm>
    </dsp:sp>
    <dsp:sp modelId="{DB431668-C3FC-FD4C-9037-FFD458CCFAD4}">
      <dsp:nvSpPr>
        <dsp:cNvPr id="0" name=""/>
        <dsp:cNvSpPr/>
      </dsp:nvSpPr>
      <dsp:spPr>
        <a:xfrm>
          <a:off x="769707" y="312657"/>
          <a:ext cx="2458687" cy="57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pt-BR" sz="1600" b="1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pt-BR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6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Generation</a:t>
          </a:r>
          <a:endParaRPr lang="pt-BR" sz="16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9707" y="312657"/>
        <a:ext cx="2458687" cy="57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9T15:14:51.185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9T15:19:46.757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23 437 16383,'2'-3'0,"1"0"0,-1 2 0,2 0 0,-2-1 0,1 1 0,2-1 0,-2 0 0,2 0 0,1-1 0,-1 3 0,2-3 0,-4 3 0,0 0 0,0 0 0,-1 0 0,2 0 0,-2 0 0,0 0 0,-1 0 0,1 0 0,0 0 0,-1 0 0,0 2 0,8 37 0,-6-25 0,6 27 0,-7-30 0,-1-4 0,2 7 0,-2-9 0,1 4 0,0-5 0,-2 0 0,3 0 0,-1-2 0,1 2 0,-2-3 0,3 0 0,-3 0 0,1-1 0,0 2 0,0-2 0,-1 1 0,1-1 0,1 0 0,-2 0 0,1 0 0,2 0 0,-2 0 0,2-1 0,-2-1 0,1 0 0,0-1 0,0 1 0,0-2 0,-1 2 0,1-1 0,-2 2 0,0-1 0,0 0 0,0-1 0,0 0 0,1-1 0,-1-1 0,0 0 0,0-3 0,1 4 0,-2-1 0,2 2 0,-2-3 0,2 2 0,-1-1 0,0 2 0,-1-1 0,0 1 0,0 1 0,0-1 0,1 2 0,-1-2 0,0 2 0,0-1 0,0 1 0</inkml:trace>
  <inkml:trace contextRef="#ctx0" brushRef="#br0" timeOffset="1">248 844 16383,'4'-6'0,"-1"1"0,4-1 0,-4 3 0,4-2 0,-2 2 0,26 15 0,-21-8 0,20 16 0,-26-7 0,-1-2 0,0 2 0,2 0 0,-3-5 0,6 7 0,-4-9 0,5 2 0,-2-3 0,0-2 0,1-1 0,5-2 0,-5 0 0,11 0 0,-11 0 0,3 0 0,-3 0 0,-5 0 0,3 0 0,-5 0 0,2-2 0,-1 0 0,0 0 0,-1 1 0,0-1 0,0 0 0,-1 0 0,0-1 0,0 0 0,0-1 0,0 2 0,0-3 0,0 3 0,0-1 0,0 1 0,0 0 0,0 0 0,0-1 0,0 2 0,0 0 0</inkml:trace>
  <inkml:trace contextRef="#ctx0" brushRef="#br0" timeOffset="2">317 161 16383,'8'0'0,"-2"0"0,0 0 0,1 0 0,-1 0 0,1 0 0,-2 0 0,3 3 0,-3 0 0,3 2 0,-6-1 0,4 5 0,-4-2 0,4 8 0,-3-3 0,-1-2 0,1 0 0,1 1 0,-3-4 0,2 4 0,-2 0 0,1-3 0,-1 2 0,0-4 0,1 2 0,-2-4 0,2 3 0,-1-5 0,1 2 0,2 1 0,-2-1 0,3 2 0,-3-4 0,3 2 0,-1-2 0,2 1 0,-2-1 0,1 0 0,0-2 0,-1 2 0,0-2 0,1 0 0,-2 0 0,0 0 0,0 0 0,-1 0 0,1 1 0,-3 0 0,2 1 0</inkml:trace>
  <inkml:trace contextRef="#ctx0" brushRef="#br0" timeOffset="3">614 182 16383,'6'0'0,"0"0"0,1 0 0,-1 0 0,1 0 0,7 0 0,-4 0 0,6 0 0,-9 0 0,5 0 0,-8 0 0,11 0 0,-10 0 0,8 3 0,-1 3 0,-5 0 0,3 2 0,-5-4 0,0 2 0,0 0 0,-1-1 0,1 3 0,-3-4 0,4 4 0,-4-3 0,1 1 0,3 4 0,-4-5 0,6 7 0,-5-8 0,0 2 0,2 1 0,-3-2 0,2 1 0,-2-4 0,2 2 0,-1-1 0,3 2 0,-4-3 0,2 1 0,0-3 0,-1 0 0,1 0 0,-2 0 0,-1 0 0,1 0 0,0 0 0,-1 0 0,1 0 0,-1 0 0,0 0 0,0 0 0</inkml:trace>
  <inkml:trace contextRef="#ctx0" brushRef="#br0" timeOffset="4">834 729 16383,'9'0'0,"1"0"0,-3 0 0,4-4 0,-4 3 0,3-6 0,-1 1 0,-3 0 0,4-10 0,-7 9 0,1-6 0,-2 7 0,-1-9 0,2 4 0,-1-12 0,0 11 0,-1-10 0,1 7 0,-1 1 0,2-8 0,-2 13 0,2-7 0,-2 10 0,1-1 0,0 0 0,1 3 0,1-7 0,-2 8 0,3-6 0,-3 7 0,1-2 0,1 1 0,-2 1 0,2 1 0,-3 0 0,0 0 0,0 0 0,0-1 0,0 1 0</inkml:trace>
  <inkml:trace contextRef="#ctx0" brushRef="#br0" timeOffset="5">966 876 16383,'6'-1'0,"-1"1"0,0-1 0,0 0 0,1 0 0,-1 0 0,1 1 0,3 0 0,-2 0 0,4 0 0,-2 0 0,-4 0 0,6 0 0,-8 0 0,4 1 0,-2 1 0,0 0 0,1 2 0,-2-1 0,1 2 0,-1-2 0,-2 0 0,6 3 0,-5-1 0,5 1 0,-2-2 0,-3-2 0,3 0 0,-4-2 0,1 0 0,1 0 0,0 0 0,2-3 0,-3 0 0,2-2 0,1-3 0,-2 3 0,2-4 0,-4 5 0,2 0 0,-4 2 0,0 1 0,0 0 0</inkml:trace>
  <inkml:trace contextRef="#ctx0" brushRef="#br0" timeOffset="6">1098 707 16383,'2'-5'0,"2"2"0,0 0 0,0 2 0,3 0 0,-4-1 0,3 0 0,0 2 0,-1-3 0,1 3 0,0 0 0,-1-1 0,2-1 0,-4 0 0,1-1 0,0 0 0,0 1 0,1-4 0,-3 4 0,0-3 0,1 0 0,0 0 0,0-2 0,-1 2 0,0 2 0,0-5 0,0 4 0,-1-4 0,2 0 0,-2 2 0,0 0 0,-1-1 0,0 5 0,0-4 0,0 4 0,0 0 0,0 0 0,0 1 0,0-1 0</inkml:trace>
  <inkml:trace contextRef="#ctx0" brushRef="#br0" timeOffset="7">1055 379 16383,'6'-1'0,"1"1"0,-4-2 0,1 2 0,0 0 0,1 0 0,0 0 0,2 0 0,-2 0 0,0 0 0,1 0 0,0 0 0,0 0 0,-2 0 0,0 0 0,-1 0 0,1 2 0,0 1 0,-2-1 0,4 3 0,-4-2 0,3 1 0,-3-2 0,3 3 0,-1-2 0,0 1 0,-1-1 0,3 1 0,-3-2 0,3 1 0,-2-2 0,-1 0 0,1-1 0,-1 0 0,0 0 0,-1 0 0,-1 0 0</inkml:trace>
  <inkml:trace contextRef="#ctx0" brushRef="#br0" timeOffset="8">1033 567 16383,'4'0'0,"0"0"0,-2 0 0,1 0 0,0 0 0,0 0 0,0 0 0,0 0 0,0 0 0,3 0 0,-1 0 0,1 1 0,-3 1 0,0 0 0,3 1 0,-2 0 0,1 0 0,-1 0 0,0-1 0,3 1 0,-3-1 0,2 0 0,-2-1 0,-1-1 0,1 2 0,0-2 0,-1 0 0,3 0 0,-4 0 0,0 0 0,1 0 0,-1 0 0,0 0 0,2-2 0,-2 1 0,-1-1 0,1-1 0,0 0 0,0 0 0,0-1 0,-1 1 0,0-1 0,0 2 0,0 1 0,-1 0 0,1 1 0</inkml:trace>
  <inkml:trace contextRef="#ctx0" brushRef="#br0" timeOffset="9">860 99 16383,'5'0'0,"-1"0"0,0 0 0,5 0 0,-1 0 0,3 0 0,-2 0 0,-3 0 0,1 0 0,0 0 0,-1 1 0,1 1 0,-1 2 0,4 6 0,-4-4 0,5 7 0,-7-9 0,4 4 0,-6-5 0,3 0 0,0 2 0,0-2 0,4 2 0,-4-2 0,1-1 0,-3-1 0,1 0 0,-1-1 0,0 1 0,-1-1 0,0 0 0,-2 1 0,2 1 0,-2 0 0,1 0 0</inkml:trace>
  <inkml:trace contextRef="#ctx0" brushRef="#br0" timeOffset="10">623 587 16383,'4'0'0,"-1"0"0,-2 0 0,1 1 0,-1-1 0,0 1 0</inkml:trace>
  <inkml:trace contextRef="#ctx0" brushRef="#br0" timeOffset="11">403 672 16383,'3'-3'0,"0"0"0,-1 2 0,1 1 0,1 0 0,1 0 0,-1 0 0,-1 0 0,3 0 0,-3 0 0,5 0 0,-5 0 0,4 0 0,1 0 0,-2 0 0,7 0 0,-6 0 0,1 0 0,-1-1 0,-4-1 0,2 0 0,-3-2 0,18-23 0,-15 20 0,15-20 0,-18 26 0,2-1 0,-2 1 0,3-2 0,-3 3 0,1-2 0,0 1 0,-1 0 0,1 0 0,2 1 0,-3-2 0,3 2 0,-4-1 0,4-1 0,-3 1 0,3-1 0,-3-1 0,3 1 0,-3-1 0,2-1 0,-3 1 0,0 0 0,0-2 0,0 1 0,0-3 0,0 4 0,-1-1 0,0 2 0,0-1 0,0 2 0,0-2 0,0 1 0,0 0 0,0 0 0,0 0 0,0 2 0</inkml:trace>
  <inkml:trace contextRef="#ctx0" brushRef="#br0" timeOffset="12">631 517 16383,'0'0'0</inkml:trace>
  <inkml:trace contextRef="#ctx0" brushRef="#br0" timeOffset="13">75 173 16383,'8'0'0,"-1"0"0,-1 0 0,-1 0 0,-1 0 0,1 0 0,-2 0 0,2 0 0,-3 0 0,1 0 0,0 0 0,0 1 0,0 2 0,5 10 0,-5-3 0,5 5 0,-1 6 0,-3-10 0,1 15 0,-4-15 0,0 7 0,-1-11 0,0 7 0,0-8 0,0 5 0,0-5 0,0 2 0,0-2 0,0-3 0,1 1 0,1-2 0,-1 1 0,2-2 0,-1 0 0,1 1 0,0-2 0,1 2 0,0-2 0,5 0 0,-6 0 0,4 0 0,-6 0 0</inkml:trace>
  <inkml:trace contextRef="#ctx0" brushRef="#br0" timeOffset="14">21 798 16383,'6'0'0,"-1"0"0,-1 0 0,-1 0 0,1 0 0,-2 0 0,2 0 0,-2 2 0,0 4 0,0 0 0,0 3 0,-1-1 0,0 2 0,-1 9 0,0-5 0,0 6 0,0 1 0,0-8 0,0 11 0,0-15 0,0 5 0,0-7 0,0 0 0,0-1 0,0-3 0,1 5 0,0-5 0,3 3 0,-1-4 0,1 2 0,2-2 0,-2-1 0,5 0 0,-4-1 0,2 0 0,-1 1 0,-2-1 0,2 1 0,-4-1 0,0 0 0,0 3 0,-2-3 0,1 2 0</inkml:trace>
  <inkml:trace contextRef="#ctx0" brushRef="#br0" timeOffset="15">14 691 16383,'2'-7'0,"-1"1"0,0 1 0,1-1 0,0-2 0,1 2 0,-1-3 0,1-4 0,-1 5 0,2-5 0,-3 7 0,2-2 0,-1 1 0,0 2 0,-1 1 0,5-4 0,-3 4 0,1-4 0,0 6 0,2-6 0,-1 4 0,2-3 0,-1 2 0,-2 3 0,1-2 0,-2 4 0,1-2 0,-1 1 0,4 1 0,-2 0 0,2-1 0,1-1 0,-3 1 0,0-1 0,-1 0 0,-2 0 0,1-3 0,-1 4 0,0-1 0,1 1 0,-2-1 0,1 1 0,-1 1 0,0 0 0,0 0 0</inkml:trace>
  <inkml:trace contextRef="#ctx0" brushRef="#br0" timeOffset="16">152 879 16383,'0'-7'0,"0"0"0,0 0 0,0 1 0,0-1 0,0-1 0,0 2 0,0-3 0,0 5 0,0-3 0,1 1 0,0 4 0,2-6 0,0 7 0,2-3 0,7-1 0,-3-1 0,5-1 0,-6 1 0,4-1 0,-5 0 0,8-3 0,-9 6 0,5-8 0,-6 7 0,4-13 0,-5 9 0,1-6 0,-1 3 0,-2 3 0,2 0 0,-2-1 0,-1 5 0,1-3 0,-2 5 0,1-2 0,0 1 0,-1 0 0,0 1 0,1 2 0,-1 0 0</inkml:trace>
  <inkml:trace contextRef="#ctx0" brushRef="#br0" timeOffset="17">320 1028 16383,'0'-6'0,"-1"0"0,1 2 0,1-2 0,1 0 0,1-1 0,-1 0 0,11-7 0,-8 4 0,12-6 0,-7 9 0,1 0 0,-1 3 0,4-6 0,-6 6 0,14-14 0,-12 7 0,2-2 0,-4 0 0,-5 7 0,2-6 0,-4 8 0,0-1 0,0 2 0,-1 0 0,1 0 0,-1 1 0,0 0 0,0-1 0,0 2 0,0 1 0</inkml:trace>
  <inkml:trace contextRef="#ctx0" brushRef="#br0" timeOffset="18">386 400 16383,'0'-7'0,"0"0"0,0-1 0,0-6 0,2-1 0,2-1 0,0 3 0,6 2 0,-6 4 0,9-2 0,-9 4 0,5 2 0,-1-4 0,-2 4 0,4-3 0,-7 4 0,2-1 0,-3 1 0,3 0 0,-2-2 0,-1 1 0,1-1 0,-3 2 0,1 0 0,-1 1 0,1 0 0,1 1 0</inkml:trace>
  <inkml:trace contextRef="#ctx0" brushRef="#br0" timeOffset="19">661 234 16383,'0'-5'0,"0"-2"0,0-1 0,0 1 0,0-2 0,2 0 0,2-6 0,-1 6 0,0-5 0,0 10 0,1-3 0,-1 3 0,2 0 0,2-4 0,-1 5 0,5-5 0,0 0 0,-3 4 0,3-2 0,-9 3 0,4-1 0,-3 0 0,3-2 0,-3 2 0,1-1 0,-2 1 0,0 1 0,3-7 0,-3 4 0,4-5 0,-4 7 0,1-2 0,-1 3 0,-1-2 0,1 4 0,-1 0 0,-1 1 0,2 0 0</inkml:trace>
  <inkml:trace contextRef="#ctx0" brushRef="#br0" timeOffset="20">914 169 16383,'6'-5'0,"-2"2"0,0-4 0,0 4 0,0-2 0,1 2 0,-3 0 0,3 0 0,-2 2 0,1 0 0,-1 1 0,1 0 0,0 0 0,2 0 0,1 0 0,-2 0 0,3 0 0,2 0 0,-5 0 0,8-2 0,-6 1 0,1-2 0,-2 3 0,2-3 0,-4 2 0,6-3 0,-4 0 0,0 3 0,-2-2 0,0 2 0,-2-2 0,2 0 0,-2 1 0,1-2 0,-1 1 0,4-5 0,-4 4 0,3-3 0,-4 5 0,1 0 0,-1-1 0,-1 2 0,0 1 0</inkml:trace>
  <inkml:trace contextRef="#ctx0" brushRef="#br0" timeOffset="21">433 109 16383,'3'-8'0,"0"0"0,2 4 0,2-3 0,1 1 0,-1-1 0,3 1 0,-5 3 0,1 2 0,17 3 0,3 0 0,-10 0 0,11 0 0,-3 0 0,-18-2 0,1 0 0,0 0 0,-3 0 0,2 0 0,-3 0 0,0 0 0,-1-2 0,0 1 0,0-2 0,-2 2 0,0 0 0</inkml:trace>
  <inkml:trace contextRef="#ctx0" brushRef="#br0" timeOffset="22">155 105 16383,'4'0'0,"1"0"0,-2 0 0,1 0 0,-1 0 0,1 0 0,0 0 0,0 0 0,2 0 0,-3 1 0,21 11 0,-16-9 0,15 9 0,-19-12 0,4 0 0,-1 0 0,3 0 0,-7 0 0,2 0 0,-3 0 0,1 0 0,-1-2 0,1 0 0,-1-2 0,0 1 0,-1 0 0,1 0 0,-1 1 0,0 0 0,0 0 0,0-2 0,-1 3 0,1-2 0,-1 1 0,1 0 0,-1 0 0,1 1 0,3-11 0,-3 9 0,3-7 0</inkml:trace>
  <inkml:trace contextRef="#ctx0" brushRef="#br0" timeOffset="23">87 298 16383,'2'-4'0,"0"-1"0,3 2 0,6-3 0,-5 5 0,5-3 0,-5 4 0,-3 0 0,5 0 0,3 0 0,-2 0 0,3 0 0,-1 0 0,-6 0 0,4 0 0,-5 1 0,4-1 0,-4 1 0,6-1 0,-5 0 0,2 0 0,2 0 0,-5 0 0,3 0 0,-4 0 0,2 0 0,-3-1 0,3 0 0,-3 0 0,-2-1 0,1 1 0,-1-1 0,0 0 0,0-1 0,0 2 0,0-1 0,0 1 0</inkml:trace>
  <inkml:trace contextRef="#ctx0" brushRef="#br0" timeOffset="24">468 0 16383,'4'0'0,"1"0"0,-3 1 0,2 0 0,-2 2 0,2 0 0,1 0 0,-2 1 0,2 0 0,-1 2 0,0-2 0,1 3 0,-3-3 0,2 2 0,-3-1 0,1 1 0,0 0 0,0 0 0,0 2 0,-1-3 0,0 1 0,0 1 0,-1-3 0,1 5 0,-1-4 0,2 0 0,-2 0 0,3 3 0,-2-2 0,1 5 0,0-7 0,0 2 0,1 2 0,-1-4 0,2 7 0,-2-6 0,1 0 0,0 0 0,-1-2 0,1-1 0,1 1 0,-1-1 0,-1-1 0,1 0 0,-1-1 0,0 0 0,0 1 0,-2 2 0,1-2 0,-1 1 0</inkml:trace>
  <inkml:trace contextRef="#ctx0" brushRef="#br0" timeOffset="25">722 437 16383,'6'0'0,"0"0"0,-2 0 0,-1 0 0,6 23 0,-6-15 0,5 17 0,-3-12 0,2-2 0,1 4 0,19-2 0,-17-10 0,16 3 0,-22-8 0,5-1 0,-6 1 0,1 1 0,-3 1 0</inkml:trace>
  <inkml:trace contextRef="#ctx0" brushRef="#br0" timeOffset="26">739 675 16383,'0'-5'0,"0"-2"0,0 5 0,0-2 0,0 1 0,0-4 0,0 3 0,0-8 0,0-4 0,0 4 0,2-9 0,1 10 0,0 0 0,3 0 0,-3 6 0,4-5 0,-2 1 0,1 2 0,1-1 0,0 0 0,-3 3 0,2-1 0,1-1 0,-2 4 0,3-2 0,-3 2 0,2-2 0,-3 2 0,1-1 0,-1 1 0,-1 1 0,-1-2 0,-1 2 0,-1 0 0,0 1 0,0 0 0</inkml:trace>
  <inkml:trace contextRef="#ctx0" brushRef="#br0" timeOffset="27">492 523 16383,'7'0'0,"0"0"0,-3 1 0,2 1 0,-2 1 0,2 1 0,-2 0 0,-1 0 0,1 2 0,-1 10 0,-2-7 0,1 8 0,1-1 0,-3-9 0,15 13 0,11 7 0,-5-5 0,-6-6 0,17 16 0,-4-8 0,-26-24 0,0 0 0,0 0 0,0 0 0,0 0 0,1 1 0,-1-1 0,0 1 0</inkml:trace>
  <inkml:trace contextRef="#ctx0" brushRef="#br0" timeOffset="28">560 430 16383,'2'-4'0,"0"-1"0,1 3 0,0-3 0,2 3 0,-1-1 0,3-1 0,-1 2 0,0-2 0,6 0 0,-5 2 0,12 0 0,-11 2 0,7 0 0,-7-1 0,-2 1 0,3-1 0,-7 1 0,5 0 0,-3-1 0,0 0 0,1-2 0,-2 1 0,0 0 0,0 1 0,0-2 0,-2 2 0,3-3 0,-3 3 0,1-2 0,-1 1 0,1-1 0,0 2 0,-1-2 0,-1 1 0,1 0 0,0-1 0,1 1 0,-1-2 0,0 3 0,0 1 0,0 1 0</inkml:trace>
  <inkml:trace contextRef="#ctx0" brushRef="#br0" timeOffset="29">551 336 16383,'4'0'0,"0"0"0,-1 0 0,-2 1 0,3 1 0,0 3 0,0 0 0,0 0 0,2 3 0,-2-3 0,2 4 0,-2-5 0,1 2 0,-1-3 0,2 1 0,2 2 0,-2-3 0,2 4 0,-6-5 0,1 0 0,1 1 0,-1-1 0,2 2 0,-3-3 0,2 3 0,-2-3 0,1 1 0,0-1 0,-2 0 0,3 0 0,-1 1 0,1 0 0,0 0 0,-2-1 0,2 0 0,-3 0 0,1-1 0,-1 0 0</inkml:trace>
  <inkml:trace contextRef="#ctx0" brushRef="#br0" timeOffset="30">955 320 16383,'6'0'0,"1"0"0,-1-1 0,-2 0 0,5-2 0,-3 0 0,6-1 0,-7-1 0,4 4 0,0-4 0,-1 3 0,5-1 0,-4-1 0,-1 4 0,4-5 0,-6 4 0,4-2 0,-6 2 0,2 0 0,0-1 0,-2 0 0,4-2 0,-1 1 0,-2 1 0,0-2 0,-3 2 0,0 0 0,0-2 0,-2 2 0,2-3 0,-2 3 0,0 0 0,0 0 0,0-1 0,0 0 0,0-1 0,0 1 0,0 2 0,0 0 0,1 1 0</inkml:trace>
  <inkml:trace contextRef="#ctx0" brushRef="#br0" timeOffset="31">869 677 16383,'8'0'0,"2"0"0,-4 0 0,12 0 0,-11 0 0,10 2 0,-16 0 0,6 5 0,-5-3 0,6 5 0,-4-3 0,4 2 0,-5-4 0,4 1 0,-5-3 0,6 3 0,-3-2 0,6 2 0,-3-1 0,-1-1 0,-1-1 0,2-2 0,-5 0 0,2 0 0,-3 0 0,0 0 0,-1 0 0,1 0 0,-1-1 0,1 0 0,-1-1 0,0 0 0,0 1 0,0 1 0,-1-2 0,1 2 0</inkml:trace>
  <inkml:trace contextRef="#ctx0" brushRef="#br0" timeOffset="32">665 913 16383,'5'0'0,"2"0"0,0 0 0,5 0 0,-2 0 0,5 0 0,6 0 0,-6 0 0,6 2 0,-13 0 0,2 1 0,-1 2 0,-2-2 0,1 1 0,-2-1 0,1-1 0,4-1 0,3 0 0,-5-1 0,0-1 0,-3-3 0,-3 1 0,2-1 0,-4 2 0,1 0 0,-1 1 0,0 1 0</inkml:trace>
  <inkml:trace contextRef="#ctx0" brushRef="#br0" timeOffset="33">734 864 16383,'5'0'0,"1"0"0,-1 0 0,0 0 0,0 0 0,0 0 0,3 6 0,-4-3 0,4 6 0,-7-6 0,3 7 0,-3-3 0,3 5 0,-2-6 0,0 4 0,0-4 0,1 2 0,2 3 0,-2-5 0,2 4 0,-3-7 0,2 4 0,-1-5 0,1 5 0,-2-5 0,2 4 0,1-4 0,-1 2 0,-2-3 0,1 1 0,0-2 0,-1 0 0,1 0 0,-1 0 0,-1 0 0,-1 0 0</inkml:trace>
  <inkml:trace contextRef="#ctx0" brushRef="#br0" timeOffset="34">556 857 16383,'5'0'0,"0"0"0,-3 0 0,0 1 0,0 0 0,0 2 0,-1 0 0,-1 2 0,0 2 0,0-1 0,0 9 0,3 11 0,-1-8 0,3 6 0,3-12 0,0-4 0,13 9 0,-11-8 0,5 3 0,-6-6 0,-4-2 0,3 0 0,-8-4 0,1 0 0</inkml:trace>
  <inkml:trace contextRef="#ctx0" brushRef="#br0" timeOffset="35">3 929 16383,'6'-2'0,"-1"-1"0,0 2 0,2 0 0,-2 1 0,0 0 0,0 0 0,1 0 0,-2 0 0,3 0 0,2 3 0,-2 1 0,6 1 0,-6-1 0,1 1 0,0 0 0,-3-1 0,1 0 0,3 0 0,-3-2 0,6 3 0,-6-3 0,1 0 0,-2-1 0,-1-1 0,1 1 0,-2-1 0,-1 1 0,0-1 0,0 1 0,0 1 0,-2-1 0,1 1 0</inkml:trace>
  <inkml:trace contextRef="#ctx0" brushRef="#br0" timeOffset="36">163 708 16383,'7'0'0,"0"0"0,-3 0 0,2 0 0,0 0 0,-1 0 0,2 0 0,6 0 0,-3 0 0,5 0 0,-8 0 0,9-1 0,-9 1 0,16 1 0,-13 0 0,11 4 0,-12-2 0,9 2 0,-10-2 0,1 0 0,-3-1 0,-2 0 0,1 0 0,1 1 0,-3-2 0,0 0 0,-2 0 0,1 0 0,-1 0 0,-1 0 0</inkml:trace>
  <inkml:trace contextRef="#ctx0" brushRef="#br0" timeOffset="37">286 481 16383,'7'0'0,"-1"0"0,0 0 0,-1 0 0,0 0 0,-1 0 0,1 0 0,0 0 0,-1 0 0,1 4 0,-2-2 0,0 5 0,5 9 0,-3-7 0,2 6 0,-3-9 0,1 0 0,0-2 0,0 0 0,4-1 0,-3-1 0,7 1 0,-7-3 0,5 1 0,-8-1 0,2 0 0,-3 0 0,-1 4 0,0-3 0,-1 2 0</inkml:trace>
  <inkml:trace contextRef="#ctx0" brushRef="#br0" timeOffset="38">0 295 16383,'0'-6'0,"0"2"0,0 0 0,0-1 0,0 0 0,0-1 0,0 0 0,0-1 0,0 0 0,1-4 0,-1 5 0,2-3 0,-1 5 0,1-5 0,0 3 0,0-3 0,-1 5 0,1-1 0,-1 0 0,2-3 0,-1 3 0,-1-2 0,3-1 0,-2 2 0,1-1 0,-2 3 0,1 2 0,-2-2 0,0 3 0,0-2 0,0 1 0,0 0 0,0 1 0,0-1 0</inkml:trace>
  <inkml:trace contextRef="#ctx0" brushRef="#br0" timeOffset="39">978 1027 16383,'0'-8'0,"0"0"0,0 1 0,0 2 0,1 0 0,-1 1 0,1 1 0,0 1 0,-1-1 0,3 0 0,1 2 0,0-3 0,2 1 0,0 0 0,1-3 0,5-1 0,-4 1 0,5-2 0,-8 3 0,3-2 0,-4 2 0,5-2 0,-5 3 0,2-3 0,-2 2 0,-1 1 0,1 1 0,-3 1 0,1 1 0,-1-2 0,0 0 0,1 0 0,0-1 0,-1 1 0,1-1 0,-1 1 0,1 1 0,1-1 0,-1 0 0,-1 0 0,1 1 0,0 0 0,-1 1 0,-1-2 0,0 2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9B9A4-D8BD-46ED-8D23-ABD0E1084631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3A28F-730A-4822-88C9-579EC5E011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66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63963" y="9285288"/>
            <a:ext cx="2879725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30114223-7798-754A-8B52-A77E7FFCFE62}" type="slidenum">
              <a:rPr lang="en-US" altLang="pt-BR" sz="120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en-US" altLang="pt-B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163" y="4643438"/>
            <a:ext cx="5314950" cy="4398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pt-BR">
                <a:latin typeface="Times New Roman" charset="0"/>
                <a:ea typeface="ＭＳ Ｐゴシック" charset="-128"/>
              </a:rPr>
              <a:t>The treatment and assemsnet of toxic effects are onging. </a:t>
            </a:r>
          </a:p>
        </p:txBody>
      </p:sp>
    </p:spTree>
    <p:extLst>
      <p:ext uri="{BB962C8B-B14F-4D97-AF65-F5344CB8AC3E}">
        <p14:creationId xmlns:p14="http://schemas.microsoft.com/office/powerpoint/2010/main" val="277728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0DD4E-EA1A-4E90-86E9-FF8595CAA633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89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group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form</a:t>
            </a:r>
            <a:r>
              <a:rPr lang="pt-BR" dirty="0"/>
              <a:t> </a:t>
            </a:r>
            <a:r>
              <a:rPr lang="pt-BR" dirty="0" err="1"/>
              <a:t>three</a:t>
            </a:r>
            <a:r>
              <a:rPr lang="pt-BR" dirty="0"/>
              <a:t> dimensional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adipose </a:t>
            </a:r>
            <a:r>
              <a:rPr lang="pt-BR" dirty="0" err="1"/>
              <a:t>tissue</a:t>
            </a:r>
            <a:r>
              <a:rPr lang="pt-BR" dirty="0"/>
              <a:t> </a:t>
            </a:r>
            <a:r>
              <a:rPr lang="pt-BR" dirty="0" err="1"/>
              <a:t>derived</a:t>
            </a:r>
            <a:r>
              <a:rPr lang="pt-BR" dirty="0"/>
              <a:t> </a:t>
            </a:r>
            <a:r>
              <a:rPr lang="pt-BR" dirty="0" err="1"/>
              <a:t>stem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their</a:t>
            </a:r>
            <a:r>
              <a:rPr lang="pt-BR" dirty="0"/>
              <a:t> </a:t>
            </a:r>
            <a:r>
              <a:rPr lang="pt-BR" dirty="0" err="1"/>
              <a:t>multilineage</a:t>
            </a:r>
            <a:r>
              <a:rPr lang="pt-BR" dirty="0"/>
              <a:t> </a:t>
            </a:r>
            <a:r>
              <a:rPr lang="pt-BR" dirty="0" err="1"/>
              <a:t>potential</a:t>
            </a:r>
            <a:r>
              <a:rPr lang="pt-BR" dirty="0"/>
              <a:t>, as I </a:t>
            </a:r>
            <a:r>
              <a:rPr lang="pt-BR" dirty="0" err="1"/>
              <a:t>explained</a:t>
            </a:r>
            <a:r>
              <a:rPr lang="pt-BR" dirty="0"/>
              <a:t> </a:t>
            </a:r>
            <a:r>
              <a:rPr lang="pt-BR" dirty="0" err="1"/>
              <a:t>before</a:t>
            </a:r>
            <a:r>
              <a:rPr lang="pt-BR" dirty="0"/>
              <a:t>. For </a:t>
            </a:r>
            <a:r>
              <a:rPr lang="pt-BR" dirty="0" err="1"/>
              <a:t>reach</a:t>
            </a:r>
            <a:r>
              <a:rPr lang="pt-BR" dirty="0"/>
              <a:t> a </a:t>
            </a:r>
            <a:r>
              <a:rPr lang="pt-BR" dirty="0" err="1"/>
              <a:t>three</a:t>
            </a:r>
            <a:r>
              <a:rPr lang="pt-BR" dirty="0"/>
              <a:t> dimensional </a:t>
            </a:r>
            <a:r>
              <a:rPr lang="pt-BR" dirty="0" err="1"/>
              <a:t>culture</a:t>
            </a:r>
            <a:r>
              <a:rPr lang="pt-BR" dirty="0"/>
              <a:t> system </a:t>
            </a:r>
            <a:r>
              <a:rPr lang="pt-BR" dirty="0" err="1"/>
              <a:t>scalable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reproducible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are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mircomolded</a:t>
            </a:r>
            <a:r>
              <a:rPr lang="pt-BR" dirty="0"/>
              <a:t> </a:t>
            </a:r>
            <a:r>
              <a:rPr lang="pt-BR" dirty="0" err="1"/>
              <a:t>nonadhesive</a:t>
            </a:r>
            <a:r>
              <a:rPr lang="pt-BR" dirty="0"/>
              <a:t> </a:t>
            </a:r>
            <a:r>
              <a:rPr lang="pt-BR" dirty="0" err="1"/>
              <a:t>hydrogel</a:t>
            </a:r>
            <a:r>
              <a:rPr lang="pt-BR" dirty="0"/>
              <a:t> </a:t>
            </a:r>
            <a:r>
              <a:rPr lang="pt-BR" dirty="0" err="1"/>
              <a:t>capable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form</a:t>
            </a:r>
            <a:r>
              <a:rPr lang="pt-BR" dirty="0"/>
              <a:t> </a:t>
            </a:r>
            <a:r>
              <a:rPr lang="pt-BR" dirty="0" err="1"/>
              <a:t>eighty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per </a:t>
            </a:r>
            <a:r>
              <a:rPr lang="pt-BR" dirty="0" err="1"/>
              <a:t>each</a:t>
            </a:r>
            <a:r>
              <a:rPr lang="pt-BR" dirty="0"/>
              <a:t> </a:t>
            </a:r>
            <a:r>
              <a:rPr lang="pt-BR" dirty="0" err="1"/>
              <a:t>well</a:t>
            </a:r>
            <a:r>
              <a:rPr lang="pt-BR" dirty="0"/>
              <a:t> in </a:t>
            </a:r>
            <a:r>
              <a:rPr lang="pt-BR" dirty="0" err="1"/>
              <a:t>culture</a:t>
            </a:r>
            <a:r>
              <a:rPr lang="pt-BR" dirty="0"/>
              <a:t> </a:t>
            </a:r>
            <a:r>
              <a:rPr lang="pt-BR" dirty="0" err="1"/>
              <a:t>plate</a:t>
            </a:r>
            <a:r>
              <a:rPr lang="pt-BR" dirty="0"/>
              <a:t>. The </a:t>
            </a:r>
            <a:r>
              <a:rPr lang="pt-BR" dirty="0" err="1"/>
              <a:t>cell</a:t>
            </a:r>
            <a:r>
              <a:rPr lang="pt-BR" dirty="0"/>
              <a:t> </a:t>
            </a:r>
            <a:r>
              <a:rPr lang="pt-BR" dirty="0" err="1"/>
              <a:t>seeding</a:t>
            </a:r>
            <a:r>
              <a:rPr lang="pt-BR" dirty="0"/>
              <a:t> </a:t>
            </a:r>
            <a:r>
              <a:rPr lang="pt-BR" dirty="0" err="1"/>
              <a:t>step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automatized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platform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56D-2DDF-4925-A8AD-CFB98E4A725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9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For </a:t>
            </a:r>
            <a:r>
              <a:rPr lang="pt-BR" dirty="0" err="1"/>
              <a:t>efficacy</a:t>
            </a:r>
            <a:r>
              <a:rPr lang="pt-BR" dirty="0"/>
              <a:t> assessment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three</a:t>
            </a:r>
            <a:r>
              <a:rPr lang="pt-BR" dirty="0"/>
              <a:t> dimensional </a:t>
            </a:r>
            <a:r>
              <a:rPr lang="pt-BR" dirty="0" err="1"/>
              <a:t>tissue</a:t>
            </a:r>
            <a:r>
              <a:rPr lang="pt-BR" dirty="0"/>
              <a:t> </a:t>
            </a:r>
            <a:r>
              <a:rPr lang="pt-BR" dirty="0" err="1"/>
              <a:t>construct</a:t>
            </a:r>
            <a:r>
              <a:rPr lang="pt-BR" dirty="0"/>
              <a:t> </a:t>
            </a:r>
            <a:r>
              <a:rPr lang="pt-BR" dirty="0" err="1"/>
              <a:t>derived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divide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 points </a:t>
            </a:r>
            <a:r>
              <a:rPr lang="pt-BR" dirty="0" err="1"/>
              <a:t>into</a:t>
            </a:r>
            <a:r>
              <a:rPr lang="pt-BR" dirty="0"/>
              <a:t>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main</a:t>
            </a:r>
            <a:r>
              <a:rPr lang="pt-BR" dirty="0"/>
              <a:t> </a:t>
            </a:r>
            <a:r>
              <a:rPr lang="pt-BR" dirty="0" err="1"/>
              <a:t>groups</a:t>
            </a:r>
            <a:r>
              <a:rPr lang="pt-BR" dirty="0"/>
              <a:t>: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spheroid</a:t>
            </a:r>
            <a:r>
              <a:rPr lang="pt-BR" dirty="0"/>
              <a:t> </a:t>
            </a:r>
            <a:r>
              <a:rPr lang="pt-BR" dirty="0" err="1"/>
              <a:t>culture</a:t>
            </a:r>
            <a:r>
              <a:rPr lang="pt-BR" dirty="0"/>
              <a:t> </a:t>
            </a:r>
            <a:r>
              <a:rPr lang="pt-BR" dirty="0" err="1"/>
              <a:t>supernatant</a:t>
            </a:r>
            <a:r>
              <a:rPr lang="pt-BR" dirty="0"/>
              <a:t>.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perform</a:t>
            </a:r>
            <a:r>
              <a:rPr lang="pt-BR" dirty="0"/>
              <a:t> </a:t>
            </a:r>
            <a:r>
              <a:rPr lang="pt-BR" dirty="0" err="1"/>
              <a:t>analysis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intact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such</a:t>
            </a:r>
            <a:r>
              <a:rPr lang="pt-BR" dirty="0"/>
              <a:t> as </a:t>
            </a:r>
            <a:r>
              <a:rPr lang="pt-BR" dirty="0" err="1"/>
              <a:t>eletronic</a:t>
            </a:r>
            <a:r>
              <a:rPr lang="pt-BR" dirty="0"/>
              <a:t> </a:t>
            </a:r>
            <a:r>
              <a:rPr lang="pt-BR" dirty="0" err="1"/>
              <a:t>microscopy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histology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dissociated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such</a:t>
            </a:r>
            <a:r>
              <a:rPr lang="pt-BR" dirty="0"/>
              <a:t> as molecular </a:t>
            </a:r>
            <a:r>
              <a:rPr lang="pt-BR" dirty="0" err="1"/>
              <a:t>assays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flow</a:t>
            </a:r>
            <a:r>
              <a:rPr lang="pt-BR" dirty="0"/>
              <a:t> </a:t>
            </a:r>
            <a:r>
              <a:rPr lang="pt-BR" dirty="0" err="1"/>
              <a:t>cytometry</a:t>
            </a:r>
            <a:r>
              <a:rPr lang="pt-BR" dirty="0"/>
              <a:t> </a:t>
            </a:r>
            <a:r>
              <a:rPr lang="pt-BR" dirty="0" err="1"/>
              <a:t>analysis</a:t>
            </a:r>
            <a:r>
              <a:rPr lang="pt-BR" dirty="0"/>
              <a:t>.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spheroid</a:t>
            </a:r>
            <a:r>
              <a:rPr lang="pt-BR" dirty="0"/>
              <a:t> </a:t>
            </a:r>
            <a:r>
              <a:rPr lang="pt-BR" dirty="0" err="1"/>
              <a:t>culture</a:t>
            </a:r>
            <a:r>
              <a:rPr lang="pt-BR" dirty="0"/>
              <a:t> </a:t>
            </a:r>
            <a:r>
              <a:rPr lang="pt-BR" dirty="0" err="1"/>
              <a:t>supernatant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can</a:t>
            </a:r>
            <a:r>
              <a:rPr lang="pt-BR" dirty="0"/>
              <a:t> </a:t>
            </a:r>
            <a:r>
              <a:rPr lang="pt-BR" dirty="0" err="1"/>
              <a:t>perform</a:t>
            </a:r>
            <a:r>
              <a:rPr lang="pt-BR" dirty="0"/>
              <a:t> </a:t>
            </a:r>
            <a:r>
              <a:rPr lang="pt-BR" dirty="0" err="1"/>
              <a:t>analys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targets</a:t>
            </a:r>
            <a:r>
              <a:rPr lang="pt-BR" dirty="0"/>
              <a:t> </a:t>
            </a:r>
            <a:r>
              <a:rPr lang="pt-BR" dirty="0" err="1"/>
              <a:t>such</a:t>
            </a:r>
            <a:r>
              <a:rPr lang="pt-BR" dirty="0"/>
              <a:t> as </a:t>
            </a:r>
            <a:r>
              <a:rPr lang="pt-BR" dirty="0" err="1"/>
              <a:t>dosage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cytokines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growth</a:t>
            </a:r>
            <a:r>
              <a:rPr lang="pt-BR" dirty="0"/>
              <a:t> </a:t>
            </a:r>
            <a:r>
              <a:rPr lang="pt-BR" dirty="0" err="1"/>
              <a:t>factors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non-</a:t>
            </a:r>
            <a:r>
              <a:rPr lang="pt-BR" dirty="0" err="1"/>
              <a:t>specific</a:t>
            </a:r>
            <a:r>
              <a:rPr lang="pt-BR" dirty="0"/>
              <a:t> </a:t>
            </a:r>
            <a:r>
              <a:rPr lang="pt-BR" dirty="0" err="1"/>
              <a:t>targest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omic</a:t>
            </a:r>
            <a:r>
              <a:rPr lang="pt-BR" dirty="0"/>
              <a:t> tools.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56D-2DDF-4925-A8AD-CFB98E4A725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337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The self-</a:t>
            </a:r>
            <a:r>
              <a:rPr lang="pt-BR" dirty="0" err="1"/>
              <a:t>assembly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adipose </a:t>
            </a:r>
            <a:r>
              <a:rPr lang="pt-BR" dirty="0" err="1"/>
              <a:t>stem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spheroids</a:t>
            </a:r>
            <a:r>
              <a:rPr lang="pt-BR" dirty="0"/>
              <a:t> </a:t>
            </a:r>
            <a:r>
              <a:rPr lang="pt-BR" dirty="0" err="1"/>
              <a:t>mimics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condensation</a:t>
            </a:r>
            <a:r>
              <a:rPr lang="pt-BR" dirty="0"/>
              <a:t> </a:t>
            </a:r>
            <a:r>
              <a:rPr lang="pt-BR" dirty="0" err="1"/>
              <a:t>stage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cartilage</a:t>
            </a:r>
            <a:r>
              <a:rPr lang="pt-BR" dirty="0"/>
              <a:t> </a:t>
            </a:r>
            <a:r>
              <a:rPr lang="pt-BR" dirty="0" err="1"/>
              <a:t>formation</a:t>
            </a:r>
            <a:r>
              <a:rPr lang="pt-BR" dirty="0"/>
              <a:t>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skeletal</a:t>
            </a:r>
            <a:r>
              <a:rPr lang="pt-BR" dirty="0"/>
              <a:t> </a:t>
            </a:r>
            <a:r>
              <a:rPr lang="pt-BR" dirty="0" err="1"/>
              <a:t>embryonic</a:t>
            </a:r>
            <a:r>
              <a:rPr lang="pt-BR" dirty="0"/>
              <a:t> </a:t>
            </a:r>
            <a:r>
              <a:rPr lang="pt-BR" dirty="0" err="1"/>
              <a:t>development</a:t>
            </a:r>
            <a:r>
              <a:rPr lang="pt-BR" dirty="0"/>
              <a:t>. 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mimicry</a:t>
            </a:r>
            <a:r>
              <a:rPr lang="pt-BR" dirty="0"/>
              <a:t>,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expected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reach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only</a:t>
            </a:r>
            <a:r>
              <a:rPr lang="pt-BR" dirty="0"/>
              <a:t> a mature </a:t>
            </a:r>
            <a:r>
              <a:rPr lang="pt-BR" dirty="0" err="1"/>
              <a:t>chondrocyte</a:t>
            </a:r>
            <a:r>
              <a:rPr lang="pt-BR" dirty="0"/>
              <a:t> </a:t>
            </a:r>
            <a:r>
              <a:rPr lang="pt-BR" dirty="0" err="1"/>
              <a:t>phenotype</a:t>
            </a:r>
            <a:r>
              <a:rPr lang="pt-BR" dirty="0"/>
              <a:t>, </a:t>
            </a:r>
            <a:r>
              <a:rPr lang="pt-BR" dirty="0" err="1"/>
              <a:t>but</a:t>
            </a:r>
            <a:r>
              <a:rPr lang="pt-BR" dirty="0"/>
              <a:t> more </a:t>
            </a:r>
            <a:r>
              <a:rPr lang="pt-BR" dirty="0" err="1"/>
              <a:t>importantly</a:t>
            </a:r>
            <a:r>
              <a:rPr lang="pt-BR" dirty="0"/>
              <a:t>, a </a:t>
            </a:r>
            <a:r>
              <a:rPr lang="pt-BR" dirty="0" err="1"/>
              <a:t>stabilized</a:t>
            </a:r>
            <a:r>
              <a:rPr lang="pt-BR" dirty="0"/>
              <a:t> </a:t>
            </a:r>
            <a:r>
              <a:rPr lang="pt-BR" dirty="0" err="1"/>
              <a:t>phenotype</a:t>
            </a:r>
            <a:r>
              <a:rPr lang="pt-BR" dirty="0"/>
              <a:t> </a:t>
            </a:r>
            <a:r>
              <a:rPr lang="pt-BR" dirty="0" err="1"/>
              <a:t>without</a:t>
            </a:r>
            <a:r>
              <a:rPr lang="pt-BR" dirty="0"/>
              <a:t> </a:t>
            </a:r>
            <a:r>
              <a:rPr lang="pt-BR" dirty="0" err="1"/>
              <a:t>signs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hypertrophy</a:t>
            </a:r>
            <a:r>
              <a:rPr lang="pt-BR" dirty="0"/>
              <a:t>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56D-2DDF-4925-A8AD-CFB98E4A725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62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D7A17-E186-443C-8123-9D66D1A7F5D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advantage of my time here, I would to share with you our theorical-</a:t>
            </a:r>
            <a:r>
              <a:rPr lang="en-US" dirty="0" err="1"/>
              <a:t>pratical</a:t>
            </a:r>
            <a:r>
              <a:rPr lang="en-US" dirty="0"/>
              <a:t> course in three dimensional cell culture. The third edition just happened and </a:t>
            </a:r>
            <a:r>
              <a:rPr lang="en-US" dirty="0" err="1"/>
              <a:t>informations</a:t>
            </a:r>
            <a:r>
              <a:rPr lang="en-US" dirty="0"/>
              <a:t> can be obtained using this link or e-mail. </a:t>
            </a:r>
          </a:p>
          <a:p>
            <a:endParaRPr lang="en-US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56D-2DDF-4925-A8AD-CFB98E4A725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51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2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8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06376"/>
            <a:ext cx="2228850" cy="4387851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06376"/>
            <a:ext cx="6521450" cy="4387851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067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172A7-AE30-4A4A-BE8F-EB35BE7E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196752"/>
            <a:ext cx="8543925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71659130"/>
      </p:ext>
    </p:extLst>
  </p:cSld>
  <p:clrMapOvr>
    <a:masterClrMapping/>
  </p:clrMapOvr>
  <p:transition spd="med">
    <p:pull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E5E-2C22-4870-9567-CEB251DAF8B6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8D3A8-E4FA-41A9-913A-D9973D0310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70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0B166BC5-E1D6-0E4F-B191-3AA1932480FC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86981194-948D-1849-882D-85E1530BB6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06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54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73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4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17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08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362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635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07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17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34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200152"/>
            <a:ext cx="4375150" cy="339407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200152"/>
            <a:ext cx="4375150" cy="339407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7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0" b="1"/>
            </a:lvl3pPr>
            <a:lvl4pPr marL="1485817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79" indent="0">
              <a:buNone/>
              <a:defRPr sz="1733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73" indent="0">
              <a:buNone/>
              <a:defRPr sz="2167" b="1"/>
            </a:lvl2pPr>
            <a:lvl3pPr marL="990546" indent="0">
              <a:buNone/>
              <a:defRPr sz="1950" b="1"/>
            </a:lvl3pPr>
            <a:lvl4pPr marL="1485817" indent="0">
              <a:buNone/>
              <a:defRPr sz="1733" b="1"/>
            </a:lvl4pPr>
            <a:lvl5pPr marL="1981089" indent="0">
              <a:buNone/>
              <a:defRPr sz="1733" b="1"/>
            </a:lvl5pPr>
            <a:lvl6pPr marL="2476362" indent="0">
              <a:buNone/>
              <a:defRPr sz="1733" b="1"/>
            </a:lvl6pPr>
            <a:lvl7pPr marL="2971635" indent="0">
              <a:buNone/>
              <a:defRPr sz="1733" b="1"/>
            </a:lvl7pPr>
            <a:lvl8pPr marL="3466907" indent="0">
              <a:buNone/>
              <a:defRPr sz="1733" b="1"/>
            </a:lvl8pPr>
            <a:lvl9pPr marL="3962179" indent="0">
              <a:buNone/>
              <a:defRPr sz="1733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22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2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5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3" y="273049"/>
            <a:ext cx="3259006" cy="1162051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73" indent="0">
              <a:buNone/>
              <a:defRPr sz="1300"/>
            </a:lvl2pPr>
            <a:lvl3pPr marL="990546" indent="0">
              <a:buNone/>
              <a:defRPr sz="1083"/>
            </a:lvl3pPr>
            <a:lvl4pPr marL="1485817" indent="0">
              <a:buNone/>
              <a:defRPr sz="975"/>
            </a:lvl4pPr>
            <a:lvl5pPr marL="1981089" indent="0">
              <a:buNone/>
              <a:defRPr sz="975"/>
            </a:lvl5pPr>
            <a:lvl6pPr marL="2476362" indent="0">
              <a:buNone/>
              <a:defRPr sz="975"/>
            </a:lvl6pPr>
            <a:lvl7pPr marL="2971635" indent="0">
              <a:buNone/>
              <a:defRPr sz="975"/>
            </a:lvl7pPr>
            <a:lvl8pPr marL="3466907" indent="0">
              <a:buNone/>
              <a:defRPr sz="975"/>
            </a:lvl8pPr>
            <a:lvl9pPr marL="3962179" indent="0">
              <a:buNone/>
              <a:defRPr sz="9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6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67"/>
            </a:lvl1pPr>
            <a:lvl2pPr marL="495273" indent="0">
              <a:buNone/>
              <a:defRPr sz="3033"/>
            </a:lvl2pPr>
            <a:lvl3pPr marL="990546" indent="0">
              <a:buNone/>
              <a:defRPr sz="2600"/>
            </a:lvl3pPr>
            <a:lvl4pPr marL="1485817" indent="0">
              <a:buNone/>
              <a:defRPr sz="2167"/>
            </a:lvl4pPr>
            <a:lvl5pPr marL="1981089" indent="0">
              <a:buNone/>
              <a:defRPr sz="2167"/>
            </a:lvl5pPr>
            <a:lvl6pPr marL="2476362" indent="0">
              <a:buNone/>
              <a:defRPr sz="2167"/>
            </a:lvl6pPr>
            <a:lvl7pPr marL="2971635" indent="0">
              <a:buNone/>
              <a:defRPr sz="2167"/>
            </a:lvl7pPr>
            <a:lvl8pPr marL="3466907" indent="0">
              <a:buNone/>
              <a:defRPr sz="2167"/>
            </a:lvl8pPr>
            <a:lvl9pPr marL="3962179" indent="0">
              <a:buNone/>
              <a:defRPr sz="21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3"/>
          </a:xfrm>
        </p:spPr>
        <p:txBody>
          <a:bodyPr/>
          <a:lstStyle>
            <a:lvl1pPr marL="0" indent="0">
              <a:buNone/>
              <a:defRPr sz="1517"/>
            </a:lvl1pPr>
            <a:lvl2pPr marL="495273" indent="0">
              <a:buNone/>
              <a:defRPr sz="1300"/>
            </a:lvl2pPr>
            <a:lvl3pPr marL="990546" indent="0">
              <a:buNone/>
              <a:defRPr sz="1083"/>
            </a:lvl3pPr>
            <a:lvl4pPr marL="1485817" indent="0">
              <a:buNone/>
              <a:defRPr sz="975"/>
            </a:lvl4pPr>
            <a:lvl5pPr marL="1981089" indent="0">
              <a:buNone/>
              <a:defRPr sz="975"/>
            </a:lvl5pPr>
            <a:lvl6pPr marL="2476362" indent="0">
              <a:buNone/>
              <a:defRPr sz="975"/>
            </a:lvl6pPr>
            <a:lvl7pPr marL="2971635" indent="0">
              <a:buNone/>
              <a:defRPr sz="975"/>
            </a:lvl7pPr>
            <a:lvl8pPr marL="3466907" indent="0">
              <a:buNone/>
              <a:defRPr sz="975"/>
            </a:lvl8pPr>
            <a:lvl9pPr marL="3962179" indent="0">
              <a:buNone/>
              <a:defRPr sz="9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02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130310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2676294"/>
            <a:ext cx="8915400" cy="344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ECFD5-D678-4AF5-AF2E-99B89F6E6851}" type="datetimeFigureOut">
              <a:rPr lang="pt-BR" smtClean="0"/>
              <a:pPr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BEA50-CDD5-4E94-A152-7B1C7988F85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12" descr="desenho_campus_inmetro.png">
            <a:extLst>
              <a:ext uri="{FF2B5EF4-FFF2-40B4-BE49-F238E27FC236}">
                <a16:creationId xmlns:a16="http://schemas.microsoft.com/office/drawing/2014/main" id="{F3769171-7C1E-B947-81A0-41FEA6ACDC6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37" y="23318"/>
            <a:ext cx="6611739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B2E738-1C1E-A640-A1CE-3D39F8F625D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93" y="14979"/>
            <a:ext cx="2495458" cy="1072919"/>
          </a:xfrm>
          <a:prstGeom prst="rect">
            <a:avLst/>
          </a:prstGeom>
        </p:spPr>
      </p:pic>
      <p:pic>
        <p:nvPicPr>
          <p:cNvPr id="10" name="Imagem 9" descr="Uma imagem contendo placar, relógio, desenho&#10;&#10;Descrição gerada automaticamente">
            <a:extLst>
              <a:ext uri="{FF2B5EF4-FFF2-40B4-BE49-F238E27FC236}">
                <a16:creationId xmlns:a16="http://schemas.microsoft.com/office/drawing/2014/main" id="{1F20201A-3AD8-884D-AEC3-E6082DB7C43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" y="67914"/>
            <a:ext cx="1557667" cy="96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90546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55" indent="-371455" algn="l" defTabSz="990546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17" indent="-309545" algn="l" defTabSz="990546" rtl="0" eaLnBrk="1" latinLnBrk="0" hangingPunct="1">
        <a:spcBef>
          <a:spcPct val="20000"/>
        </a:spcBef>
        <a:buFont typeface="Arial" pitchFamily="34" charset="0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182" indent="-247636" algn="l" defTabSz="99054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53" indent="-247636" algn="l" defTabSz="990546" rtl="0" eaLnBrk="1" latinLnBrk="0" hangingPunct="1">
        <a:spcBef>
          <a:spcPct val="20000"/>
        </a:spcBef>
        <a:buFont typeface="Arial" pitchFamily="34" charset="0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25" indent="-247636" algn="l" defTabSz="990546" rtl="0" eaLnBrk="1" latinLnBrk="0" hangingPunct="1">
        <a:spcBef>
          <a:spcPct val="20000"/>
        </a:spcBef>
        <a:buFont typeface="Arial" pitchFamily="34" charset="0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3998" indent="-247636" algn="l" defTabSz="990546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271" indent="-247636" algn="l" defTabSz="990546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544" indent="-247636" algn="l" defTabSz="990546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815" indent="-247636" algn="l" defTabSz="990546" rtl="0" eaLnBrk="1" latinLnBrk="0" hangingPunct="1">
        <a:spcBef>
          <a:spcPct val="20000"/>
        </a:spcBef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73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46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17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089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362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5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07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179" algn="l" defTabSz="990546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g"/><Relationship Id="rId5" Type="http://schemas.openxmlformats.org/officeDocument/2006/relationships/image" Target="../media/image56.png"/><Relationship Id="rId4" Type="http://schemas.openxmlformats.org/officeDocument/2006/relationships/image" Target="../media/image62.tif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tiff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74.tiff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t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microsoft.com/office/2007/relationships/hdphoto" Target="../media/hdphoto3.wdp"/><Relationship Id="rId12" Type="http://schemas.openxmlformats.org/officeDocument/2006/relationships/image" Target="../media/image86.png"/><Relationship Id="rId2" Type="http://schemas.openxmlformats.org/officeDocument/2006/relationships/image" Target="../media/image56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microsoft.com/office/2007/relationships/hdphoto" Target="../media/hdphoto2.wdp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56.png"/><Relationship Id="rId3" Type="http://schemas.openxmlformats.org/officeDocument/2006/relationships/image" Target="../media/image117.jpeg"/><Relationship Id="rId7" Type="http://schemas.microsoft.com/office/2007/relationships/hdphoto" Target="../media/hdphoto13.wdp"/><Relationship Id="rId12" Type="http://schemas.microsoft.com/office/2007/relationships/hdphoto" Target="../media/hdphoto15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2.png"/><Relationship Id="rId5" Type="http://schemas.openxmlformats.org/officeDocument/2006/relationships/image" Target="../media/image118.jpe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1.png"/><Relationship Id="rId18" Type="http://schemas.openxmlformats.org/officeDocument/2006/relationships/image" Target="../media/image133.png"/><Relationship Id="rId26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21" Type="http://schemas.openxmlformats.org/officeDocument/2006/relationships/image" Target="../media/image136.svg"/><Relationship Id="rId7" Type="http://schemas.openxmlformats.org/officeDocument/2006/relationships/image" Target="../media/image126.png"/><Relationship Id="rId12" Type="http://schemas.openxmlformats.org/officeDocument/2006/relationships/customXml" Target="../ink/ink2.xml"/><Relationship Id="rId17" Type="http://schemas.openxmlformats.org/officeDocument/2006/relationships/image" Target="../media/image132.svg"/><Relationship Id="rId25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openxmlformats.org/officeDocument/2006/relationships/image" Target="../media/image128.png"/><Relationship Id="rId24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30.svg"/><Relationship Id="rId23" Type="http://schemas.openxmlformats.org/officeDocument/2006/relationships/image" Target="../media/image138.svg"/><Relationship Id="rId28" Type="http://schemas.microsoft.com/office/2007/relationships/diagramDrawing" Target="../diagrams/drawing4.xml"/><Relationship Id="rId10" Type="http://schemas.openxmlformats.org/officeDocument/2006/relationships/image" Target="../media/image127.png"/><Relationship Id="rId19" Type="http://schemas.openxmlformats.org/officeDocument/2006/relationships/image" Target="../media/image134.svg"/><Relationship Id="rId4" Type="http://schemas.openxmlformats.org/officeDocument/2006/relationships/diagramQuickStyle" Target="../diagrams/quickStyle3.xml"/><Relationship Id="rId9" Type="http://schemas.openxmlformats.org/officeDocument/2006/relationships/customXml" Target="../ink/ink1.xml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diagramColors" Target="../diagrams/colors4.xml"/><Relationship Id="rId30" Type="http://schemas.openxmlformats.org/officeDocument/2006/relationships/image" Target="../media/image140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emf"/><Relationship Id="rId7" Type="http://schemas.openxmlformats.org/officeDocument/2006/relationships/image" Target="../media/image160.png"/><Relationship Id="rId12" Type="http://schemas.openxmlformats.org/officeDocument/2006/relationships/image" Target="../media/image165.jpe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emf"/><Relationship Id="rId11" Type="http://schemas.openxmlformats.org/officeDocument/2006/relationships/image" Target="../media/image164.png"/><Relationship Id="rId5" Type="http://schemas.openxmlformats.org/officeDocument/2006/relationships/image" Target="../media/image158.emf"/><Relationship Id="rId10" Type="http://schemas.openxmlformats.org/officeDocument/2006/relationships/image" Target="../media/image163.jpeg"/><Relationship Id="rId4" Type="http://schemas.openxmlformats.org/officeDocument/2006/relationships/image" Target="../media/image157.emf"/><Relationship Id="rId9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hyperlink" Target="http://www.renama.org.br/" TargetMode="External"/><Relationship Id="rId7" Type="http://schemas.openxmlformats.org/officeDocument/2006/relationships/hyperlink" Target="http://www.researcherid.com/rid/D-8289-2012" TargetMode="External"/><Relationship Id="rId2" Type="http://schemas.openxmlformats.org/officeDocument/2006/relationships/hyperlink" Target="http://www.inmetro.gov.b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lar.google.com.br/citations?user=5peGDJgAAAAJ&amp;hl=pt-BR" TargetMode="External"/><Relationship Id="rId5" Type="http://schemas.openxmlformats.org/officeDocument/2006/relationships/hyperlink" Target="mailto:jmgranjeiro@gmail.com" TargetMode="External"/><Relationship Id="rId4" Type="http://schemas.openxmlformats.org/officeDocument/2006/relationships/hyperlink" Target="mailto:jmgranjeiro@inmetro.gov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309530" y="6213467"/>
            <a:ext cx="9286940" cy="541738"/>
          </a:xfrm>
          <a:prstGeom prst="rect">
            <a:avLst/>
          </a:prstGeom>
        </p:spPr>
        <p:txBody>
          <a:bodyPr vert="horz" lIns="99060" tIns="49530" rIns="99060" bIns="49530" rtlCol="0">
            <a:normAutofit fontScale="70000" lnSpcReduction="20000"/>
          </a:bodyPr>
          <a:lstStyle/>
          <a:p>
            <a:pPr algn="ctr" defTabSz="990546">
              <a:spcBef>
                <a:spcPct val="20000"/>
              </a:spcBef>
              <a:defRPr/>
            </a:pPr>
            <a:r>
              <a:rPr lang="pt-BR" sz="2167" b="1" cap="small" dirty="0"/>
              <a:t>Florianópolis</a:t>
            </a:r>
          </a:p>
          <a:p>
            <a:pPr algn="ctr" defTabSz="990546">
              <a:spcBef>
                <a:spcPct val="20000"/>
              </a:spcBef>
              <a:defRPr/>
            </a:pPr>
            <a:r>
              <a:rPr lang="pt-BR" sz="2167" cap="small" dirty="0"/>
              <a:t>2019</a:t>
            </a:r>
            <a:endParaRPr lang="pt-BR" sz="2167" b="1" cap="small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606EA38B-70D3-264D-A860-E8F4B9C77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529" y="2130428"/>
            <a:ext cx="9202605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Bioengineering and Bioprinting: metrology to improve innovation</a:t>
            </a:r>
            <a:r>
              <a:rPr lang="pt-BR" sz="6000" b="1" dirty="0"/>
              <a:t> </a:t>
            </a:r>
            <a:endParaRPr lang="pt-BR" sz="4800" b="1" dirty="0"/>
          </a:p>
        </p:txBody>
      </p:sp>
      <p:sp>
        <p:nvSpPr>
          <p:cNvPr id="13" name="Subtítulo 12">
            <a:extLst>
              <a:ext uri="{FF2B5EF4-FFF2-40B4-BE49-F238E27FC236}">
                <a16:creationId xmlns:a16="http://schemas.microsoft.com/office/drawing/2014/main" id="{9BBC8267-E59C-A04B-A703-8211FFA0C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4384963"/>
            <a:ext cx="8420100" cy="175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dirty="0"/>
              <a:t>Jose Mauro Granjeiro</a:t>
            </a:r>
          </a:p>
          <a:p>
            <a:pPr algn="l"/>
            <a:r>
              <a:rPr lang="pt-BR" dirty="0" err="1"/>
              <a:t>Senior</a:t>
            </a:r>
            <a:r>
              <a:rPr lang="pt-BR" dirty="0"/>
              <a:t> </a:t>
            </a:r>
            <a:r>
              <a:rPr lang="pt-BR" dirty="0" err="1"/>
              <a:t>Researcher</a:t>
            </a:r>
            <a:r>
              <a:rPr lang="pt-BR" dirty="0"/>
              <a:t>, </a:t>
            </a:r>
          </a:p>
          <a:p>
            <a:pPr algn="l"/>
            <a:r>
              <a:rPr lang="pt-BR" dirty="0" err="1"/>
              <a:t>Bioengineering</a:t>
            </a:r>
            <a:r>
              <a:rPr lang="pt-BR" dirty="0"/>
              <a:t> </a:t>
            </a:r>
            <a:r>
              <a:rPr lang="pt-BR" dirty="0" err="1"/>
              <a:t>Laboratory</a:t>
            </a:r>
            <a:r>
              <a:rPr lang="pt-BR" dirty="0"/>
              <a:t>, </a:t>
            </a:r>
          </a:p>
          <a:p>
            <a:pPr algn="l"/>
            <a:r>
              <a:rPr lang="pt-BR" dirty="0" err="1"/>
              <a:t>Directory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Life </a:t>
            </a:r>
            <a:r>
              <a:rPr lang="pt-BR" dirty="0" err="1"/>
              <a:t>Sciences</a:t>
            </a:r>
            <a:r>
              <a:rPr lang="pt-BR" dirty="0"/>
              <a:t> </a:t>
            </a:r>
            <a:r>
              <a:rPr lang="pt-BR" dirty="0" err="1"/>
              <a:t>Applied</a:t>
            </a:r>
            <a:r>
              <a:rPr lang="pt-BR" dirty="0"/>
              <a:t> </a:t>
            </a:r>
            <a:r>
              <a:rPr lang="pt-BR" dirty="0" err="1"/>
              <a:t>Metrology</a:t>
            </a:r>
            <a:r>
              <a:rPr lang="pt-BR" dirty="0"/>
              <a:t>, INMETRO</a:t>
            </a:r>
          </a:p>
        </p:txBody>
      </p:sp>
    </p:spTree>
    <p:extLst>
      <p:ext uri="{BB962C8B-B14F-4D97-AF65-F5344CB8AC3E}">
        <p14:creationId xmlns:p14="http://schemas.microsoft.com/office/powerpoint/2010/main" val="79278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934712"/>
            <a:ext cx="8915400" cy="1143000"/>
          </a:xfrm>
        </p:spPr>
        <p:txBody>
          <a:bodyPr vert="horz" lIns="82584" tIns="41292" rIns="82584" bIns="41292" rtlCol="0" anchor="t">
            <a:normAutofit/>
          </a:bodyPr>
          <a:lstStyle/>
          <a:p>
            <a:r>
              <a:rPr lang="en-US" altLang="pt-BR" dirty="0"/>
              <a:t>Irreproducibility cost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400050" y="1545551"/>
            <a:ext cx="147638" cy="45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2589" tIns="41294" rIns="82589" bIns="41294" anchor="ctr">
            <a:spAutoFit/>
          </a:bodyPr>
          <a:lstStyle>
            <a:lvl1pPr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455613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endParaRPr lang="en-US" altLang="pt-B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 descr="https://journals.plos.org/plosbiology/article/figure/image?size=large&amp;id=10.1371/journal.pbio.1002165.g002">
            <a:extLst>
              <a:ext uri="{FF2B5EF4-FFF2-40B4-BE49-F238E27FC236}">
                <a16:creationId xmlns:a16="http://schemas.microsoft.com/office/drawing/2014/main" id="{423400F5-7C4A-3E4E-9149-7D411A0D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77139"/>
            <a:ext cx="7310871" cy="46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/>
          <p:cNvGrpSpPr>
            <a:grpSpLocks/>
          </p:cNvGrpSpPr>
          <p:nvPr/>
        </p:nvGrpSpPr>
        <p:grpSpPr bwMode="auto">
          <a:xfrm rot="1147926">
            <a:off x="5691001" y="2824404"/>
            <a:ext cx="2875165" cy="3339559"/>
            <a:chOff x="2507861" y="1598232"/>
            <a:chExt cx="3659690" cy="3966535"/>
          </a:xfrm>
        </p:grpSpPr>
        <p:pic>
          <p:nvPicPr>
            <p:cNvPr id="41995" name="Picture 64" descr="mportant_No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861" y="1598232"/>
              <a:ext cx="3659690" cy="396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6" name="TextBox 65"/>
            <p:cNvSpPr txBox="1">
              <a:spLocks noChangeArrowheads="1"/>
            </p:cNvSpPr>
            <p:nvPr/>
          </p:nvSpPr>
          <p:spPr bwMode="auto">
            <a:xfrm rot="472898">
              <a:off x="3210105" y="3601072"/>
              <a:ext cx="2388867" cy="83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u="sng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r>
                <a:rPr lang="en-US" altLang="pt-BR" dirty="0">
                  <a:latin typeface="Chalkduster" charset="0"/>
                </a:rPr>
                <a:t>Quality </a:t>
              </a:r>
            </a:p>
            <a:p>
              <a:r>
                <a:rPr lang="en-US" altLang="pt-BR" dirty="0">
                  <a:latin typeface="Chalkduster" charset="0"/>
                </a:rPr>
                <a:t>assurance 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1003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43B51-D1D2-AE49-9CB0-405DC7F1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595"/>
            <a:ext cx="9906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Metrology of cells, nucleic acids and proteins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E69D1A-B193-4649-A031-6BF82CA2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2354"/>
            <a:ext cx="3800104" cy="4417828"/>
          </a:xfrm>
        </p:spPr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67B4"/>
                </a:solidFill>
              </a:rPr>
              <a:t>Counting viable cells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67B4"/>
                </a:solidFill>
              </a:rPr>
              <a:t>Identification and quantification of amino acids and proteins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0067B4"/>
                </a:solidFill>
              </a:rPr>
              <a:t>Identification and quantification of nucleic acids (DNA, RNA, microRNA)</a:t>
            </a:r>
            <a:endParaRPr lang="en-US" dirty="0"/>
          </a:p>
        </p:txBody>
      </p:sp>
      <p:pic>
        <p:nvPicPr>
          <p:cNvPr id="12292" name="Picture 4" descr="Imagem relacionada">
            <a:extLst>
              <a:ext uri="{FF2B5EF4-FFF2-40B4-BE49-F238E27FC236}">
                <a16:creationId xmlns:a16="http://schemas.microsoft.com/office/drawing/2014/main" id="{459AFA1F-F535-8C49-A651-B57224FE5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/>
          <a:stretch/>
        </p:blipFill>
        <p:spPr bwMode="auto">
          <a:xfrm>
            <a:off x="3932015" y="2755281"/>
            <a:ext cx="5879515" cy="40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SI system">
            <a:extLst>
              <a:ext uri="{FF2B5EF4-FFF2-40B4-BE49-F238E27FC236}">
                <a16:creationId xmlns:a16="http://schemas.microsoft.com/office/drawing/2014/main" id="{B3BE628A-D20A-DB49-96EB-63838AA5A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26" y="1621064"/>
            <a:ext cx="2552301" cy="19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6C46F-3C99-7A40-BF79-C21DA9C0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088966"/>
            <a:ext cx="7886700" cy="576064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Biometrology</a:t>
            </a:r>
            <a:r>
              <a:rPr lang="pt-BR" dirty="0"/>
              <a:t> – 2001 BSWG/BIPM)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AAE6E4-4C17-EB4F-9305-B4BDF19B4947}"/>
              </a:ext>
            </a:extLst>
          </p:cNvPr>
          <p:cNvSpPr txBox="1"/>
          <p:nvPr/>
        </p:nvSpPr>
        <p:spPr>
          <a:xfrm>
            <a:off x="1452117" y="3117925"/>
            <a:ext cx="604837" cy="27699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units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F39A2B2-A4DE-534D-8874-D1F3D76CC368}"/>
              </a:ext>
            </a:extLst>
          </p:cNvPr>
          <p:cNvSpPr txBox="1"/>
          <p:nvPr/>
        </p:nvSpPr>
        <p:spPr>
          <a:xfrm>
            <a:off x="4347717" y="2879801"/>
            <a:ext cx="1096963" cy="2762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temperature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BEE520-80F4-2443-80FE-C9DD4A9ADAF6}"/>
              </a:ext>
            </a:extLst>
          </p:cNvPr>
          <p:cNvSpPr txBox="1"/>
          <p:nvPr/>
        </p:nvSpPr>
        <p:spPr>
          <a:xfrm>
            <a:off x="3325367" y="6172276"/>
            <a:ext cx="620713" cy="2762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mass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8AF162-7A29-0E45-8600-2FFE5E24C638}"/>
              </a:ext>
            </a:extLst>
          </p:cNvPr>
          <p:cNvSpPr txBox="1"/>
          <p:nvPr/>
        </p:nvSpPr>
        <p:spPr>
          <a:xfrm>
            <a:off x="2025205" y="5908751"/>
            <a:ext cx="604837" cy="2762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lenght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86A591-F92B-0C49-85A8-77C3D0AE05CB}"/>
              </a:ext>
            </a:extLst>
          </p:cNvPr>
          <p:cNvSpPr txBox="1"/>
          <p:nvPr/>
        </p:nvSpPr>
        <p:spPr>
          <a:xfrm>
            <a:off x="618680" y="5024513"/>
            <a:ext cx="1239837" cy="46196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Electricity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magnetism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FA3646-DB97-374E-885F-E93C9A42B8D0}"/>
              </a:ext>
            </a:extLst>
          </p:cNvPr>
          <p:cNvSpPr txBox="1"/>
          <p:nvPr/>
        </p:nvSpPr>
        <p:spPr>
          <a:xfrm>
            <a:off x="4401692" y="5564263"/>
            <a:ext cx="1247775" cy="46196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>
            <a:defPPr>
              <a:defRPr lang="pt-BR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Photometry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algn="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and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radiometry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404A52-A84B-C548-A3B3-0B8B0C6F362E}"/>
              </a:ext>
            </a:extLst>
          </p:cNvPr>
          <p:cNvSpPr txBox="1"/>
          <p:nvPr/>
        </p:nvSpPr>
        <p:spPr>
          <a:xfrm>
            <a:off x="488504" y="3805313"/>
            <a:ext cx="1147762" cy="646113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Acoustics</a:t>
            </a:r>
            <a:r>
              <a:rPr lang="pt-BR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, </a:t>
            </a:r>
          </a:p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ultrasound</a:t>
            </a:r>
            <a:r>
              <a:rPr lang="pt-BR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</a:p>
          <a:p>
            <a:pPr defTabSz="685800">
              <a:defRPr/>
            </a:pPr>
            <a:r>
              <a:rPr lang="pt-BR" sz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and</a:t>
            </a:r>
            <a:r>
              <a:rPr lang="pt-BR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pt-BR" sz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vibration</a:t>
            </a:r>
            <a:endParaRPr lang="pt-BR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pic>
        <p:nvPicPr>
          <p:cNvPr id="12" name="Imagem 4">
            <a:extLst>
              <a:ext uri="{FF2B5EF4-FFF2-40B4-BE49-F238E27FC236}">
                <a16:creationId xmlns:a16="http://schemas.microsoft.com/office/drawing/2014/main" id="{06CA52D7-5E37-404D-9C0A-07EBAACB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0" y="2653625"/>
            <a:ext cx="3497262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riângulo isósceles 46">
            <a:extLst>
              <a:ext uri="{FF2B5EF4-FFF2-40B4-BE49-F238E27FC236}">
                <a16:creationId xmlns:a16="http://schemas.microsoft.com/office/drawing/2014/main" id="{99C93819-981E-CC44-B96C-8397DAE661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74629" y="3900563"/>
            <a:ext cx="4068763" cy="728662"/>
          </a:xfrm>
          <a:prstGeom prst="triangle">
            <a:avLst>
              <a:gd name="adj" fmla="val 29065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17EB1A-C84D-194C-A03D-200480CA4FDF}"/>
              </a:ext>
            </a:extLst>
          </p:cNvPr>
          <p:cNvSpPr txBox="1"/>
          <p:nvPr/>
        </p:nvSpPr>
        <p:spPr>
          <a:xfrm>
            <a:off x="1806130" y="2446413"/>
            <a:ext cx="149383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pt-BR" sz="1200" dirty="0">
                <a:solidFill>
                  <a:srgbClr val="FF0000"/>
                </a:solidFill>
                <a:latin typeface="Calibri Light" panose="020F0302020204030204"/>
              </a:rPr>
              <a:t>Time </a:t>
            </a:r>
            <a:r>
              <a:rPr lang="pt-BR" sz="1200" dirty="0" err="1">
                <a:solidFill>
                  <a:srgbClr val="FF0000"/>
                </a:solidFill>
                <a:latin typeface="Calibri Light" panose="020F0302020204030204"/>
              </a:rPr>
              <a:t>and</a:t>
            </a:r>
            <a:r>
              <a:rPr lang="pt-BR" sz="1200" dirty="0">
                <a:solidFill>
                  <a:srgbClr val="FF0000"/>
                </a:solidFill>
                <a:latin typeface="Calibri Light" panose="020F0302020204030204"/>
              </a:rPr>
              <a:t> </a:t>
            </a:r>
            <a:r>
              <a:rPr lang="pt-BR" sz="1200" dirty="0" err="1">
                <a:solidFill>
                  <a:srgbClr val="FF0000"/>
                </a:solidFill>
                <a:latin typeface="Calibri Light" panose="020F0302020204030204"/>
              </a:rPr>
              <a:t>frequency</a:t>
            </a:r>
            <a:endParaRPr lang="pt-BR" sz="12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890DA42-334D-044E-9646-D6449A9E8AFD}"/>
              </a:ext>
            </a:extLst>
          </p:cNvPr>
          <p:cNvSpPr txBox="1"/>
          <p:nvPr/>
        </p:nvSpPr>
        <p:spPr>
          <a:xfrm>
            <a:off x="4920804" y="3614813"/>
            <a:ext cx="8572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pt-BR" sz="1200" dirty="0" err="1">
                <a:solidFill>
                  <a:srgbClr val="FF0000"/>
                </a:solidFill>
                <a:latin typeface="Calibri Light" panose="020F0302020204030204"/>
              </a:rPr>
              <a:t>Ionizing</a:t>
            </a:r>
            <a:r>
              <a:rPr lang="pt-BR" sz="1200" dirty="0">
                <a:solidFill>
                  <a:srgbClr val="FF0000"/>
                </a:solidFill>
                <a:latin typeface="Calibri Light" panose="020F0302020204030204"/>
              </a:rPr>
              <a:t> </a:t>
            </a:r>
          </a:p>
          <a:p>
            <a:pPr defTabSz="685800">
              <a:defRPr/>
            </a:pPr>
            <a:r>
              <a:rPr lang="pt-BR" sz="1200" dirty="0" err="1">
                <a:solidFill>
                  <a:srgbClr val="FF0000"/>
                </a:solidFill>
                <a:latin typeface="Calibri Light" panose="020F0302020204030204"/>
              </a:rPr>
              <a:t>radiation</a:t>
            </a:r>
            <a:endParaRPr lang="pt-BR" sz="1200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A4BF0F4D-98C0-4E4D-8CD7-52E7749BC6FC}"/>
              </a:ext>
            </a:extLst>
          </p:cNvPr>
          <p:cNvGraphicFramePr>
            <a:graphicFrameLocks noGrp="1"/>
          </p:cNvGraphicFramePr>
          <p:nvPr/>
        </p:nvGraphicFramePr>
        <p:xfrm>
          <a:off x="682179" y="1873326"/>
          <a:ext cx="5549900" cy="631825"/>
        </p:xfrm>
        <a:graphic>
          <a:graphicData uri="http://schemas.openxmlformats.org/drawingml/2006/table">
            <a:tbl>
              <a:tblPr/>
              <a:tblGrid>
                <a:gridCol w="554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366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59"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strike="noStrike" dirty="0">
                          <a:solidFill>
                            <a:srgbClr val="193B7F"/>
                          </a:solidFill>
                          <a:effectLst/>
                          <a:latin typeface="Verdana" panose="020B0604030504040204" pitchFamily="34" charset="0"/>
                        </a:rPr>
                        <a:t>Consultative Committees of the CIPM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tângulo: Cantos Arredondados 13">
            <a:extLst>
              <a:ext uri="{FF2B5EF4-FFF2-40B4-BE49-F238E27FC236}">
                <a16:creationId xmlns:a16="http://schemas.microsoft.com/office/drawing/2014/main" id="{D8968E82-EE8C-764A-8C6B-284E8ABB5858}"/>
              </a:ext>
            </a:extLst>
          </p:cNvPr>
          <p:cNvSpPr/>
          <p:nvPr/>
        </p:nvSpPr>
        <p:spPr bwMode="auto">
          <a:xfrm>
            <a:off x="6282880" y="2482925"/>
            <a:ext cx="1069975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350" dirty="0" err="1">
                <a:solidFill>
                  <a:prstClr val="black"/>
                </a:solidFill>
                <a:latin typeface="Calibri Light" panose="020F0302020204030204"/>
              </a:rPr>
              <a:t>surface</a:t>
            </a:r>
            <a:endParaRPr lang="pt-BR" sz="135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7" name="Retângulo: Cantos Arredondados 14">
            <a:extLst>
              <a:ext uri="{FF2B5EF4-FFF2-40B4-BE49-F238E27FC236}">
                <a16:creationId xmlns:a16="http://schemas.microsoft.com/office/drawing/2014/main" id="{3DFBE1C9-616C-A541-9A37-426E17A9F9F0}"/>
              </a:ext>
            </a:extLst>
          </p:cNvPr>
          <p:cNvSpPr/>
          <p:nvPr/>
        </p:nvSpPr>
        <p:spPr bwMode="auto">
          <a:xfrm>
            <a:off x="6292404" y="3978350"/>
            <a:ext cx="1066800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350" dirty="0" err="1">
                <a:solidFill>
                  <a:prstClr val="black"/>
                </a:solidFill>
                <a:latin typeface="Calibri Light" panose="020F0302020204030204"/>
              </a:rPr>
              <a:t>organic</a:t>
            </a:r>
            <a:endParaRPr lang="pt-BR" sz="135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8" name="Retângulo: Cantos Arredondados 15">
            <a:extLst>
              <a:ext uri="{FF2B5EF4-FFF2-40B4-BE49-F238E27FC236}">
                <a16:creationId xmlns:a16="http://schemas.microsoft.com/office/drawing/2014/main" id="{12C3E772-E174-8C4C-A4F4-54DA5309345C}"/>
              </a:ext>
            </a:extLst>
          </p:cNvPr>
          <p:cNvSpPr/>
          <p:nvPr/>
        </p:nvSpPr>
        <p:spPr bwMode="auto">
          <a:xfrm>
            <a:off x="6282880" y="2882975"/>
            <a:ext cx="1069975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500" dirty="0" err="1">
                <a:solidFill>
                  <a:prstClr val="black"/>
                </a:solidFill>
                <a:latin typeface="Calibri Light" panose="020F0302020204030204"/>
              </a:rPr>
              <a:t>inorganic</a:t>
            </a:r>
            <a:endParaRPr lang="pt-BR" sz="135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9" name="Retângulo: Cantos Arredondados 16">
            <a:extLst>
              <a:ext uri="{FF2B5EF4-FFF2-40B4-BE49-F238E27FC236}">
                <a16:creationId xmlns:a16="http://schemas.microsoft.com/office/drawing/2014/main" id="{F9C5AC4C-A999-7447-B1C3-A057F26205C9}"/>
              </a:ext>
            </a:extLst>
          </p:cNvPr>
          <p:cNvSpPr/>
          <p:nvPr/>
        </p:nvSpPr>
        <p:spPr bwMode="auto">
          <a:xfrm>
            <a:off x="6286055" y="3243337"/>
            <a:ext cx="1063625" cy="338138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900" dirty="0" err="1">
                <a:solidFill>
                  <a:prstClr val="black"/>
                </a:solidFill>
                <a:latin typeface="Calibri Light" panose="020F0302020204030204"/>
              </a:rPr>
              <a:t>electrochemistry</a:t>
            </a:r>
            <a:endParaRPr lang="pt-BR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0" name="Retângulo: Cantos Arredondados 17">
            <a:extLst>
              <a:ext uri="{FF2B5EF4-FFF2-40B4-BE49-F238E27FC236}">
                <a16:creationId xmlns:a16="http://schemas.microsoft.com/office/drawing/2014/main" id="{975BB1DE-58FB-0247-810A-A9065D4513C2}"/>
              </a:ext>
            </a:extLst>
          </p:cNvPr>
          <p:cNvSpPr/>
          <p:nvPr/>
        </p:nvSpPr>
        <p:spPr bwMode="auto">
          <a:xfrm>
            <a:off x="6301930" y="6404050"/>
            <a:ext cx="1063625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350" dirty="0">
                <a:solidFill>
                  <a:prstClr val="black"/>
                </a:solidFill>
                <a:latin typeface="Calibri Light" panose="020F0302020204030204"/>
              </a:rPr>
              <a:t>mol</a:t>
            </a:r>
          </a:p>
        </p:txBody>
      </p:sp>
      <p:sp>
        <p:nvSpPr>
          <p:cNvPr id="21" name="Retângulo: Cantos Arredondados 18">
            <a:extLst>
              <a:ext uri="{FF2B5EF4-FFF2-40B4-BE49-F238E27FC236}">
                <a16:creationId xmlns:a16="http://schemas.microsoft.com/office/drawing/2014/main" id="{5A1F5AF2-CAC9-BF4E-B07E-AA883C1872B8}"/>
              </a:ext>
            </a:extLst>
          </p:cNvPr>
          <p:cNvSpPr/>
          <p:nvPr/>
        </p:nvSpPr>
        <p:spPr bwMode="auto">
          <a:xfrm>
            <a:off x="6297167" y="4360937"/>
            <a:ext cx="1063625" cy="336550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500" dirty="0" err="1">
                <a:solidFill>
                  <a:prstClr val="black"/>
                </a:solidFill>
                <a:latin typeface="Calibri Light" panose="020F0302020204030204"/>
              </a:rPr>
              <a:t>proteins</a:t>
            </a:r>
            <a:endParaRPr lang="pt-BR" sz="15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2" name="Retângulo: Cantos Arredondados 19">
            <a:extLst>
              <a:ext uri="{FF2B5EF4-FFF2-40B4-BE49-F238E27FC236}">
                <a16:creationId xmlns:a16="http://schemas.microsoft.com/office/drawing/2014/main" id="{361A2E4A-EEE8-C744-B1A2-34ED3F2E66E6}"/>
              </a:ext>
            </a:extLst>
          </p:cNvPr>
          <p:cNvSpPr/>
          <p:nvPr/>
        </p:nvSpPr>
        <p:spPr bwMode="auto">
          <a:xfrm>
            <a:off x="6298754" y="4724475"/>
            <a:ext cx="1066800" cy="336550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500" dirty="0" err="1">
                <a:solidFill>
                  <a:prstClr val="black"/>
                </a:solidFill>
                <a:latin typeface="Calibri Light" panose="020F0302020204030204"/>
              </a:rPr>
              <a:t>cells</a:t>
            </a:r>
            <a:endParaRPr lang="pt-BR" sz="15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3" name="Retângulo: Cantos Arredondados 20">
            <a:extLst>
              <a:ext uri="{FF2B5EF4-FFF2-40B4-BE49-F238E27FC236}">
                <a16:creationId xmlns:a16="http://schemas.microsoft.com/office/drawing/2014/main" id="{42355246-7100-2548-B2F0-159F5D739EB9}"/>
              </a:ext>
            </a:extLst>
          </p:cNvPr>
          <p:cNvSpPr/>
          <p:nvPr/>
        </p:nvSpPr>
        <p:spPr bwMode="auto">
          <a:xfrm>
            <a:off x="6298754" y="5261050"/>
            <a:ext cx="1060450" cy="336550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500" dirty="0" err="1">
                <a:solidFill>
                  <a:prstClr val="black"/>
                </a:solidFill>
                <a:latin typeface="Calibri Light" panose="020F0302020204030204"/>
              </a:rPr>
              <a:t>nucleic</a:t>
            </a:r>
            <a:r>
              <a:rPr lang="pt-BR" sz="15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pt-BR" sz="1500" dirty="0" err="1">
                <a:solidFill>
                  <a:prstClr val="black"/>
                </a:solidFill>
                <a:latin typeface="Calibri Light" panose="020F0302020204030204"/>
              </a:rPr>
              <a:t>acids</a:t>
            </a:r>
            <a:endParaRPr lang="pt-BR" sz="15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4" name="Retângulo: Cantos Arredondados 21">
            <a:extLst>
              <a:ext uri="{FF2B5EF4-FFF2-40B4-BE49-F238E27FC236}">
                <a16:creationId xmlns:a16="http://schemas.microsoft.com/office/drawing/2014/main" id="{8704EB8F-79E4-FF4A-9775-3ABFF8613BB4}"/>
              </a:ext>
            </a:extLst>
          </p:cNvPr>
          <p:cNvSpPr/>
          <p:nvPr/>
        </p:nvSpPr>
        <p:spPr bwMode="auto">
          <a:xfrm>
            <a:off x="6441629" y="4961013"/>
            <a:ext cx="774700" cy="239713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900" dirty="0" err="1">
                <a:solidFill>
                  <a:prstClr val="black"/>
                </a:solidFill>
                <a:latin typeface="Calibri Light" panose="020F0302020204030204"/>
              </a:rPr>
              <a:t>microbiology</a:t>
            </a:r>
            <a:endParaRPr lang="pt-BR" sz="825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5" name="Retângulo: Cantos Arredondados 22">
            <a:extLst>
              <a:ext uri="{FF2B5EF4-FFF2-40B4-BE49-F238E27FC236}">
                <a16:creationId xmlns:a16="http://schemas.microsoft.com/office/drawing/2014/main" id="{830B4973-4634-7144-93B7-ACD0322B7BCF}"/>
              </a:ext>
            </a:extLst>
          </p:cNvPr>
          <p:cNvSpPr/>
          <p:nvPr/>
        </p:nvSpPr>
        <p:spPr bwMode="auto">
          <a:xfrm>
            <a:off x="6297167" y="5638875"/>
            <a:ext cx="1065213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Key </a:t>
            </a:r>
          </a:p>
          <a:p>
            <a:pPr algn="ct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comparisons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6" name="Retângulo: Cantos Arredondados 23">
            <a:extLst>
              <a:ext uri="{FF2B5EF4-FFF2-40B4-BE49-F238E27FC236}">
                <a16:creationId xmlns:a16="http://schemas.microsoft.com/office/drawing/2014/main" id="{64145286-FFF5-B84E-8E72-6EA66691A546}"/>
              </a:ext>
            </a:extLst>
          </p:cNvPr>
          <p:cNvSpPr/>
          <p:nvPr/>
        </p:nvSpPr>
        <p:spPr bwMode="auto">
          <a:xfrm>
            <a:off x="6301930" y="6010350"/>
            <a:ext cx="1057275" cy="336550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Strategic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algn="ct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planning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7" name="Triângulo isósceles 46">
            <a:extLst>
              <a:ext uri="{FF2B5EF4-FFF2-40B4-BE49-F238E27FC236}">
                <a16:creationId xmlns:a16="http://schemas.microsoft.com/office/drawing/2014/main" id="{106D4E42-25F8-1641-89F7-D4C874C0F5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922391" y="4283150"/>
            <a:ext cx="1711326" cy="850900"/>
          </a:xfrm>
          <a:prstGeom prst="triangle">
            <a:avLst>
              <a:gd name="adj" fmla="val 29912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C7E3528-3076-DC4E-B932-3E0978DC4A9A}"/>
              </a:ext>
            </a:extLst>
          </p:cNvPr>
          <p:cNvSpPr txBox="1"/>
          <p:nvPr/>
        </p:nvSpPr>
        <p:spPr>
          <a:xfrm>
            <a:off x="5031930" y="4480000"/>
            <a:ext cx="1254125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pt-BR" sz="13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Amount</a:t>
            </a:r>
            <a:r>
              <a:rPr lang="pt-BR" sz="13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  <a:r>
              <a:rPr lang="pt-BR" sz="13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of</a:t>
            </a:r>
            <a:r>
              <a:rPr lang="pt-BR" sz="135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</a:t>
            </a:r>
          </a:p>
          <a:p>
            <a:pPr defTabSz="685800">
              <a:defRPr/>
            </a:pPr>
            <a:r>
              <a:rPr lang="pt-BR" sz="135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substance</a:t>
            </a:r>
            <a:endParaRPr lang="pt-BR" sz="135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33F4BB1-512A-9E4C-89EC-7B2F4C695945}"/>
              </a:ext>
            </a:extLst>
          </p:cNvPr>
          <p:cNvSpPr txBox="1"/>
          <p:nvPr/>
        </p:nvSpPr>
        <p:spPr>
          <a:xfrm>
            <a:off x="2791272" y="4267927"/>
            <a:ext cx="1147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t-BR" sz="2800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CIPM</a:t>
            </a:r>
          </a:p>
        </p:txBody>
      </p:sp>
      <p:sp>
        <p:nvSpPr>
          <p:cNvPr id="33" name="Retângulo: Cantos Arredondados 31">
            <a:extLst>
              <a:ext uri="{FF2B5EF4-FFF2-40B4-BE49-F238E27FC236}">
                <a16:creationId xmlns:a16="http://schemas.microsoft.com/office/drawing/2014/main" id="{8718D1C5-2F25-0B4D-B538-9A841EEFC588}"/>
              </a:ext>
            </a:extLst>
          </p:cNvPr>
          <p:cNvSpPr/>
          <p:nvPr/>
        </p:nvSpPr>
        <p:spPr bwMode="auto">
          <a:xfrm>
            <a:off x="6279704" y="2074937"/>
            <a:ext cx="1065212" cy="336550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isotopic</a:t>
            </a:r>
            <a:r>
              <a:rPr lang="pt-BR" sz="12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algn="ctr" defTabSz="685800">
              <a:defRPr/>
            </a:pPr>
            <a:r>
              <a:rPr lang="pt-BR" sz="1200" dirty="0" err="1">
                <a:solidFill>
                  <a:prstClr val="black"/>
                </a:solidFill>
                <a:latin typeface="Calibri Light" panose="020F0302020204030204"/>
              </a:rPr>
              <a:t>ratios</a:t>
            </a:r>
            <a:endParaRPr lang="pt-BR" sz="12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Retângulo: Cantos Arredondados 32">
            <a:extLst>
              <a:ext uri="{FF2B5EF4-FFF2-40B4-BE49-F238E27FC236}">
                <a16:creationId xmlns:a16="http://schemas.microsoft.com/office/drawing/2014/main" id="{FDBE1CB0-B75E-114F-AF11-801F13955564}"/>
              </a:ext>
            </a:extLst>
          </p:cNvPr>
          <p:cNvSpPr/>
          <p:nvPr/>
        </p:nvSpPr>
        <p:spPr bwMode="auto">
          <a:xfrm>
            <a:off x="6278116" y="3617987"/>
            <a:ext cx="1066800" cy="336550"/>
          </a:xfrm>
          <a:prstGeom prst="roundRect">
            <a:avLst/>
          </a:prstGeom>
          <a:solidFill>
            <a:srgbClr val="92D050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685800">
              <a:defRPr/>
            </a:pPr>
            <a:r>
              <a:rPr lang="pt-BR" sz="1350" dirty="0" err="1">
                <a:solidFill>
                  <a:prstClr val="black"/>
                </a:solidFill>
                <a:latin typeface="Calibri Light" panose="020F0302020204030204"/>
              </a:rPr>
              <a:t>gas</a:t>
            </a:r>
            <a:endParaRPr lang="pt-BR" sz="135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45CB539-BE50-3A4D-B1BD-12102AD35676}"/>
              </a:ext>
            </a:extLst>
          </p:cNvPr>
          <p:cNvSpPr txBox="1"/>
          <p:nvPr/>
        </p:nvSpPr>
        <p:spPr>
          <a:xfrm>
            <a:off x="8136686" y="4457683"/>
            <a:ext cx="1700126" cy="792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 err="1">
                <a:solidFill>
                  <a:srgbClr val="0067B4"/>
                </a:solidFill>
                <a:latin typeface="+mj-lt"/>
              </a:rPr>
              <a:t>Quantification</a:t>
            </a:r>
            <a:r>
              <a:rPr lang="pt-BR" sz="1600" dirty="0">
                <a:solidFill>
                  <a:srgbClr val="0067B4"/>
                </a:solidFill>
                <a:latin typeface="+mj-lt"/>
              </a:rPr>
              <a:t> </a:t>
            </a:r>
            <a:r>
              <a:rPr lang="pt-BR" sz="1600" dirty="0" err="1">
                <a:solidFill>
                  <a:srgbClr val="0067B4"/>
                </a:solidFill>
                <a:latin typeface="+mj-lt"/>
              </a:rPr>
              <a:t>and</a:t>
            </a:r>
            <a:r>
              <a:rPr lang="pt-BR" sz="1600" dirty="0">
                <a:solidFill>
                  <a:srgbClr val="0067B4"/>
                </a:solidFill>
                <a:latin typeface="+mj-lt"/>
              </a:rPr>
              <a:t> </a:t>
            </a:r>
            <a:r>
              <a:rPr lang="pt-BR" sz="1600" dirty="0" err="1">
                <a:solidFill>
                  <a:srgbClr val="0067B4"/>
                </a:solidFill>
                <a:latin typeface="+mj-lt"/>
              </a:rPr>
              <a:t>Traceability</a:t>
            </a:r>
            <a:endParaRPr lang="pt-BR" sz="1600" dirty="0">
              <a:solidFill>
                <a:srgbClr val="0067B4"/>
              </a:solidFill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B1A877-2F70-4944-A07D-C35CB1CB55EF}"/>
              </a:ext>
            </a:extLst>
          </p:cNvPr>
          <p:cNvSpPr txBox="1"/>
          <p:nvPr/>
        </p:nvSpPr>
        <p:spPr>
          <a:xfrm>
            <a:off x="7410870" y="4301870"/>
            <a:ext cx="732380" cy="1151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PAWG</a:t>
            </a:r>
          </a:p>
          <a:p>
            <a:pPr>
              <a:lnSpc>
                <a:spcPct val="150000"/>
              </a:lnSpc>
            </a:pPr>
            <a:r>
              <a:rPr lang="pt-BR" dirty="0"/>
              <a:t>CAWG</a:t>
            </a:r>
          </a:p>
          <a:p>
            <a:pPr>
              <a:lnSpc>
                <a:spcPct val="150000"/>
              </a:lnSpc>
            </a:pPr>
            <a:r>
              <a:rPr lang="pt-BR" dirty="0"/>
              <a:t>NAWG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50DF2B9-F0C5-034D-A71C-B8F2F7080A3C}"/>
              </a:ext>
            </a:extLst>
          </p:cNvPr>
          <p:cNvSpPr txBox="1"/>
          <p:nvPr/>
        </p:nvSpPr>
        <p:spPr>
          <a:xfrm>
            <a:off x="7729691" y="5638875"/>
            <a:ext cx="205506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>
                <a:solidFill>
                  <a:srgbClr val="FF0000"/>
                </a:solidFill>
              </a:rPr>
              <a:t>Pilot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pt-BR" sz="2400" b="1" dirty="0" err="1">
                <a:solidFill>
                  <a:srgbClr val="FF0000"/>
                </a:solidFill>
              </a:rPr>
              <a:t>Studies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pt-BR" sz="2400" b="1" dirty="0" err="1">
                <a:solidFill>
                  <a:srgbClr val="FF0000"/>
                </a:solidFill>
              </a:rPr>
              <a:t>and</a:t>
            </a:r>
            <a:r>
              <a:rPr lang="pt-BR" sz="2400" b="1" dirty="0">
                <a:solidFill>
                  <a:srgbClr val="FF0000"/>
                </a:solidFill>
              </a:rPr>
              <a:t> KC</a:t>
            </a:r>
          </a:p>
        </p:txBody>
      </p:sp>
    </p:spTree>
    <p:extLst>
      <p:ext uri="{BB962C8B-B14F-4D97-AF65-F5344CB8AC3E}">
        <p14:creationId xmlns:p14="http://schemas.microsoft.com/office/powerpoint/2010/main" val="197294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tângulo de cantos arredondados 2">
            <a:extLst>
              <a:ext uri="{FF2B5EF4-FFF2-40B4-BE49-F238E27FC236}">
                <a16:creationId xmlns:a16="http://schemas.microsoft.com/office/drawing/2014/main" id="{1A0DCCE8-4647-AD43-8E4F-DE3587154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1557338"/>
            <a:ext cx="1512888" cy="10080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u="none">
                <a:solidFill>
                  <a:srgbClr val="FFFFFF"/>
                </a:solidFill>
                <a:latin typeface="Arial" panose="020B0604020202020204" pitchFamily="34" charset="0"/>
              </a:rPr>
              <a:t>Dimav</a:t>
            </a:r>
          </a:p>
        </p:txBody>
      </p:sp>
      <p:sp>
        <p:nvSpPr>
          <p:cNvPr id="23554" name="Retângulo de cantos arredondados 3">
            <a:extLst>
              <a:ext uri="{FF2B5EF4-FFF2-40B4-BE49-F238E27FC236}">
                <a16:creationId xmlns:a16="http://schemas.microsoft.com/office/drawing/2014/main" id="{185F72AE-B11C-0648-8261-CCA7BFA6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3219451"/>
            <a:ext cx="1512888" cy="100806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u="none">
                <a:solidFill>
                  <a:srgbClr val="FFFFFF"/>
                </a:solidFill>
                <a:latin typeface="Arial" panose="020B0604020202020204" pitchFamily="34" charset="0"/>
              </a:rPr>
              <a:t>Microscopy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Optical, 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electronic, 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High througput</a:t>
            </a:r>
          </a:p>
        </p:txBody>
      </p:sp>
      <p:sp>
        <p:nvSpPr>
          <p:cNvPr id="23555" name="Retângulo de cantos arredondados 4">
            <a:extLst>
              <a:ext uri="{FF2B5EF4-FFF2-40B4-BE49-F238E27FC236}">
                <a16:creationId xmlns:a16="http://schemas.microsoft.com/office/drawing/2014/main" id="{0CEF2438-836E-3A49-BF6E-683C8973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21038"/>
            <a:ext cx="1657350" cy="10080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u="none">
                <a:solidFill>
                  <a:srgbClr val="FFFFFF"/>
                </a:solidFill>
                <a:latin typeface="Arial" panose="020B0604020202020204" pitchFamily="34" charset="0"/>
              </a:rPr>
              <a:t>Microbiology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identification,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 quantification, 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preservation</a:t>
            </a:r>
          </a:p>
        </p:txBody>
      </p:sp>
      <p:sp>
        <p:nvSpPr>
          <p:cNvPr id="23556" name="Retângulo de cantos arredondados 5">
            <a:extLst>
              <a:ext uri="{FF2B5EF4-FFF2-40B4-BE49-F238E27FC236}">
                <a16:creationId xmlns:a16="http://schemas.microsoft.com/office/drawing/2014/main" id="{FF8D76CE-6DE3-7F41-A82E-2BC9622C8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4" y="3213101"/>
            <a:ext cx="1684337" cy="100806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u="none">
                <a:solidFill>
                  <a:srgbClr val="FFFFFF"/>
                </a:solidFill>
                <a:latin typeface="Arial" panose="020B0604020202020204" pitchFamily="34" charset="0"/>
              </a:rPr>
              <a:t>Cell culture 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Authentication</a:t>
            </a:r>
            <a:endParaRPr lang="pt-BR" altLang="pt-BR" sz="1600" i="1" u="none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Tissue-equivalents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 in vitro toxicology</a:t>
            </a:r>
          </a:p>
        </p:txBody>
      </p:sp>
      <p:sp>
        <p:nvSpPr>
          <p:cNvPr id="23557" name="Retângulo de cantos arredondados 6">
            <a:extLst>
              <a:ext uri="{FF2B5EF4-FFF2-40B4-BE49-F238E27FC236}">
                <a16:creationId xmlns:a16="http://schemas.microsoft.com/office/drawing/2014/main" id="{C2B843A3-0D1F-AA42-8AA3-FEA2A8FDD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3205163"/>
            <a:ext cx="1644650" cy="10080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Macromolecules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DNA, carbohydrate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 and protein </a:t>
            </a:r>
          </a:p>
          <a:p>
            <a:pPr algn="ctr"/>
            <a:r>
              <a:rPr lang="pt-BR" altLang="pt-BR" sz="1400" i="1" u="none">
                <a:solidFill>
                  <a:srgbClr val="FFFF00"/>
                </a:solidFill>
                <a:latin typeface="Arial" panose="020B0604020202020204" pitchFamily="34" charset="0"/>
              </a:rPr>
              <a:t>analysis</a:t>
            </a:r>
          </a:p>
        </p:txBody>
      </p:sp>
      <p:sp>
        <p:nvSpPr>
          <p:cNvPr id="23558" name="Retângulo de cantos arredondados 7">
            <a:extLst>
              <a:ext uri="{FF2B5EF4-FFF2-40B4-BE49-F238E27FC236}">
                <a16:creationId xmlns:a16="http://schemas.microsoft.com/office/drawing/2014/main" id="{E679234A-DDC0-454B-BD95-16D3B1F0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3211513"/>
            <a:ext cx="1712912" cy="10080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Small biological</a:t>
            </a:r>
          </a:p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molecule </a:t>
            </a:r>
          </a:p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analysis</a:t>
            </a:r>
          </a:p>
        </p:txBody>
      </p:sp>
      <p:sp>
        <p:nvSpPr>
          <p:cNvPr id="23559" name="Retângulo de cantos arredondados 8">
            <a:extLst>
              <a:ext uri="{FF2B5EF4-FFF2-40B4-BE49-F238E27FC236}">
                <a16:creationId xmlns:a16="http://schemas.microsoft.com/office/drawing/2014/main" id="{AB023533-E080-1740-A702-011FAD1F2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4" y="4424363"/>
            <a:ext cx="1512887" cy="1008062"/>
          </a:xfrm>
          <a:prstGeom prst="roundRect">
            <a:avLst>
              <a:gd name="adj" fmla="val 16667"/>
            </a:avLst>
          </a:prstGeom>
          <a:solidFill>
            <a:srgbClr val="002060">
              <a:alpha val="38823"/>
            </a:srgb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800" u="none">
                <a:solidFill>
                  <a:srgbClr val="FFFFFF"/>
                </a:solidFill>
                <a:latin typeface="Arial" panose="020B0604020202020204" pitchFamily="34" charset="0"/>
              </a:rPr>
              <a:t>Pharma </a:t>
            </a:r>
          </a:p>
          <a:p>
            <a:pPr algn="ctr"/>
            <a:r>
              <a:rPr lang="pt-BR" altLang="pt-BR" sz="1800" u="none">
                <a:solidFill>
                  <a:srgbClr val="FFFFFF"/>
                </a:solidFill>
                <a:latin typeface="Arial" panose="020B0604020202020204" pitchFamily="34" charset="0"/>
              </a:rPr>
              <a:t>scale-up</a:t>
            </a:r>
          </a:p>
        </p:txBody>
      </p:sp>
      <p:sp>
        <p:nvSpPr>
          <p:cNvPr id="23560" name="Retângulo de cantos arredondados 9">
            <a:extLst>
              <a:ext uri="{FF2B5EF4-FFF2-40B4-BE49-F238E27FC236}">
                <a16:creationId xmlns:a16="http://schemas.microsoft.com/office/drawing/2014/main" id="{7983600F-363D-994E-B1C1-A57F7A112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4437063"/>
            <a:ext cx="1512888" cy="1008062"/>
          </a:xfrm>
          <a:prstGeom prst="roundRect">
            <a:avLst>
              <a:gd name="adj" fmla="val 16667"/>
            </a:avLst>
          </a:prstGeom>
          <a:solidFill>
            <a:srgbClr val="002060">
              <a:alpha val="38823"/>
            </a:srgb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Bacterial and </a:t>
            </a:r>
          </a:p>
          <a:p>
            <a:pPr algn="ctr"/>
            <a:r>
              <a:rPr lang="pt-BR" altLang="pt-BR" sz="1600" u="none">
                <a:solidFill>
                  <a:srgbClr val="FFFFFF"/>
                </a:solidFill>
                <a:latin typeface="Arial" panose="020B0604020202020204" pitchFamily="34" charset="0"/>
              </a:rPr>
              <a:t>yeast scale-up</a:t>
            </a:r>
          </a:p>
        </p:txBody>
      </p:sp>
      <p:sp>
        <p:nvSpPr>
          <p:cNvPr id="23561" name="CaixaDeTexto 10">
            <a:extLst>
              <a:ext uri="{FF2B5EF4-FFF2-40B4-BE49-F238E27FC236}">
                <a16:creationId xmlns:a16="http://schemas.microsoft.com/office/drawing/2014/main" id="{1169C703-2E61-D345-8B87-6520421DD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67" y="1075034"/>
            <a:ext cx="4906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i="1" u="none" dirty="0">
                <a:solidFill>
                  <a:srgbClr val="000000"/>
                </a:solidFill>
                <a:latin typeface="Arial" panose="020B0604020202020204" pitchFamily="34" charset="0"/>
              </a:rPr>
              <a:t>Life </a:t>
            </a:r>
            <a:r>
              <a:rPr lang="pt-BR" altLang="pt-BR" i="1" u="none" dirty="0" err="1">
                <a:solidFill>
                  <a:srgbClr val="000000"/>
                </a:solidFill>
                <a:latin typeface="Arial" panose="020B0604020202020204" pitchFamily="34" charset="0"/>
              </a:rPr>
              <a:t>Sciences</a:t>
            </a:r>
            <a:r>
              <a:rPr lang="pt-BR" altLang="pt-BR" i="1" u="non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i="1" u="none" dirty="0" err="1">
                <a:solidFill>
                  <a:srgbClr val="000000"/>
                </a:solidFill>
                <a:latin typeface="Arial" panose="020B0604020202020204" pitchFamily="34" charset="0"/>
              </a:rPr>
              <a:t>Applied</a:t>
            </a:r>
            <a:r>
              <a:rPr lang="pt-BR" altLang="pt-BR" i="1" u="non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i="1" u="none" dirty="0" err="1">
                <a:solidFill>
                  <a:srgbClr val="000000"/>
                </a:solidFill>
                <a:latin typeface="Arial" panose="020B0604020202020204" pitchFamily="34" charset="0"/>
              </a:rPr>
              <a:t>Metrology</a:t>
            </a:r>
            <a:endParaRPr lang="pt-BR" altLang="pt-BR" i="1" u="non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23562" name="Conector reto 22">
            <a:extLst>
              <a:ext uri="{FF2B5EF4-FFF2-40B4-BE49-F238E27FC236}">
                <a16:creationId xmlns:a16="http://schemas.microsoft.com/office/drawing/2014/main" id="{24CD7232-FF7F-894B-A06F-9D44F19CF49D}"/>
              </a:ext>
            </a:extLst>
          </p:cNvPr>
          <p:cNvCxnSpPr>
            <a:cxnSpLocks noChangeShapeType="1"/>
            <a:stCxn id="23553" idx="2"/>
          </p:cNvCxnSpPr>
          <p:nvPr/>
        </p:nvCxnSpPr>
        <p:spPr bwMode="auto">
          <a:xfrm>
            <a:off x="4772819" y="2565400"/>
            <a:ext cx="0" cy="641351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Conector reto 37">
            <a:extLst>
              <a:ext uri="{FF2B5EF4-FFF2-40B4-BE49-F238E27FC236}">
                <a16:creationId xmlns:a16="http://schemas.microsoft.com/office/drawing/2014/main" id="{D4EAF5FF-4815-D942-B5FD-4926603EFF40}"/>
              </a:ext>
            </a:extLst>
          </p:cNvPr>
          <p:cNvCxnSpPr>
            <a:cxnSpLocks noChangeShapeType="1"/>
            <a:endCxn id="23554" idx="0"/>
          </p:cNvCxnSpPr>
          <p:nvPr/>
        </p:nvCxnSpPr>
        <p:spPr bwMode="auto">
          <a:xfrm>
            <a:off x="1389063" y="3033714"/>
            <a:ext cx="0" cy="185737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Conector reto 38">
            <a:extLst>
              <a:ext uri="{FF2B5EF4-FFF2-40B4-BE49-F238E27FC236}">
                <a16:creationId xmlns:a16="http://schemas.microsoft.com/office/drawing/2014/main" id="{AA8E3EF5-A209-734F-AC1F-F3E5D120D9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2450" y="3038475"/>
            <a:ext cx="0" cy="185738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5" name="Conector reto 39">
            <a:extLst>
              <a:ext uri="{FF2B5EF4-FFF2-40B4-BE49-F238E27FC236}">
                <a16:creationId xmlns:a16="http://schemas.microsoft.com/office/drawing/2014/main" id="{6E3E9327-7C3F-DA4F-8CF7-92C365BC2B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8538" y="2852739"/>
            <a:ext cx="0" cy="187325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6" name="Conector reto 40">
            <a:extLst>
              <a:ext uri="{FF2B5EF4-FFF2-40B4-BE49-F238E27FC236}">
                <a16:creationId xmlns:a16="http://schemas.microsoft.com/office/drawing/2014/main" id="{D77AB285-D5B0-094C-BECA-6A7905B80F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8538" y="2997201"/>
            <a:ext cx="0" cy="187325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7" name="Conector reto 41">
            <a:extLst>
              <a:ext uri="{FF2B5EF4-FFF2-40B4-BE49-F238E27FC236}">
                <a16:creationId xmlns:a16="http://schemas.microsoft.com/office/drawing/2014/main" id="{6D7AF721-DD38-6240-86BC-8B008E0B7A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08763" y="3021014"/>
            <a:ext cx="0" cy="185737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8" name="Conector reto 42">
            <a:extLst>
              <a:ext uri="{FF2B5EF4-FFF2-40B4-BE49-F238E27FC236}">
                <a16:creationId xmlns:a16="http://schemas.microsoft.com/office/drawing/2014/main" id="{A958B9D6-99B2-9241-99F0-A9369C5366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7875" y="3021014"/>
            <a:ext cx="0" cy="185737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9" name="Conector reto 43">
            <a:extLst>
              <a:ext uri="{FF2B5EF4-FFF2-40B4-BE49-F238E27FC236}">
                <a16:creationId xmlns:a16="http://schemas.microsoft.com/office/drawing/2014/main" id="{F01C837C-152A-484B-8F75-F41DCF96CB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5150" y="4249739"/>
            <a:ext cx="0" cy="187325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70" name="Conector reto 44">
            <a:extLst>
              <a:ext uri="{FF2B5EF4-FFF2-40B4-BE49-F238E27FC236}">
                <a16:creationId xmlns:a16="http://schemas.microsoft.com/office/drawing/2014/main" id="{7D2B7790-E3AA-E543-A3FB-54D5C092D0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8988" y="4249739"/>
            <a:ext cx="0" cy="187325"/>
          </a:xfrm>
          <a:prstGeom prst="line">
            <a:avLst/>
          </a:prstGeom>
          <a:noFill/>
          <a:ln w="12700" algn="ctr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1" name="Retângulo 21">
            <a:extLst>
              <a:ext uri="{FF2B5EF4-FFF2-40B4-BE49-F238E27FC236}">
                <a16:creationId xmlns:a16="http://schemas.microsoft.com/office/drawing/2014/main" id="{6854DEBE-8919-654B-A7E3-10294DFFA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1" y="1557339"/>
            <a:ext cx="1008063" cy="935037"/>
          </a:xfrm>
          <a:prstGeom prst="rect">
            <a:avLst/>
          </a:prstGeom>
          <a:solidFill>
            <a:srgbClr val="66CCFF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BR" altLang="pt-BR"/>
          </a:p>
        </p:txBody>
      </p:sp>
      <p:sp>
        <p:nvSpPr>
          <p:cNvPr id="23572" name="Retângulo 22">
            <a:extLst>
              <a:ext uri="{FF2B5EF4-FFF2-40B4-BE49-F238E27FC236}">
                <a16:creationId xmlns:a16="http://schemas.microsoft.com/office/drawing/2014/main" id="{95BF8DC5-E670-E844-86DF-673A1D8E4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926" y="2024064"/>
            <a:ext cx="1008063" cy="936625"/>
          </a:xfrm>
          <a:prstGeom prst="rect">
            <a:avLst/>
          </a:prstGeom>
          <a:solidFill>
            <a:srgbClr val="66CCFF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BR" altLang="pt-BR"/>
          </a:p>
        </p:txBody>
      </p:sp>
      <p:sp>
        <p:nvSpPr>
          <p:cNvPr id="23573" name="CaixaDeTexto 23">
            <a:extLst>
              <a:ext uri="{FF2B5EF4-FFF2-40B4-BE49-F238E27FC236}">
                <a16:creationId xmlns:a16="http://schemas.microsoft.com/office/drawing/2014/main" id="{DB55F692-DB19-144E-A477-BD39D98DA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6" y="5876925"/>
            <a:ext cx="8639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i="1" u="none">
                <a:solidFill>
                  <a:srgbClr val="000000"/>
                </a:solidFill>
                <a:latin typeface="Arial" panose="020B0604020202020204" pitchFamily="34" charset="0"/>
              </a:rPr>
              <a:t>Staff (researchers, technicians) </a:t>
            </a:r>
          </a:p>
          <a:p>
            <a:pPr algn="ctr"/>
            <a:r>
              <a:rPr lang="pt-BR" altLang="pt-BR" i="1" u="none">
                <a:solidFill>
                  <a:srgbClr val="000000"/>
                </a:solidFill>
                <a:latin typeface="Arial" panose="020B0604020202020204" pitchFamily="34" charset="0"/>
              </a:rPr>
              <a:t>7                 8                   6                   8                  3              </a:t>
            </a:r>
          </a:p>
        </p:txBody>
      </p:sp>
      <p:sp>
        <p:nvSpPr>
          <p:cNvPr id="23574" name="CaixaDeTexto 24">
            <a:extLst>
              <a:ext uri="{FF2B5EF4-FFF2-40B4-BE49-F238E27FC236}">
                <a16:creationId xmlns:a16="http://schemas.microsoft.com/office/drawing/2014/main" id="{E5A7CC82-A3B2-C949-AFD6-C8C5BA992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6" y="2792413"/>
            <a:ext cx="8639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i="1" u="none" dirty="0" err="1">
                <a:solidFill>
                  <a:srgbClr val="002060"/>
                </a:solidFill>
                <a:latin typeface="Arial" panose="020B0604020202020204" pitchFamily="34" charset="0"/>
              </a:rPr>
              <a:t>Lamav</a:t>
            </a:r>
            <a:r>
              <a:rPr lang="pt-BR" altLang="pt-BR" i="1" u="none" dirty="0">
                <a:solidFill>
                  <a:srgbClr val="002060"/>
                </a:solidFill>
                <a:latin typeface="Arial" panose="020B0604020202020204" pitchFamily="34" charset="0"/>
              </a:rPr>
              <a:t>      </a:t>
            </a:r>
            <a:r>
              <a:rPr lang="pt-BR" altLang="pt-BR" i="1" u="none" dirty="0" err="1">
                <a:solidFill>
                  <a:srgbClr val="002060"/>
                </a:solidFill>
                <a:latin typeface="Arial" panose="020B0604020202020204" pitchFamily="34" charset="0"/>
              </a:rPr>
              <a:t>Lamic</a:t>
            </a:r>
            <a:r>
              <a:rPr lang="pt-BR" altLang="pt-BR" i="1" u="none" dirty="0">
                <a:solidFill>
                  <a:srgbClr val="002060"/>
                </a:solidFill>
                <a:latin typeface="Arial" panose="020B0604020202020204" pitchFamily="34" charset="0"/>
              </a:rPr>
              <a:t>           </a:t>
            </a:r>
            <a:r>
              <a:rPr lang="pt-BR" altLang="pt-BR" i="1" u="none" dirty="0" err="1">
                <a:solidFill>
                  <a:srgbClr val="002060"/>
                </a:solidFill>
                <a:latin typeface="Arial" panose="020B0604020202020204" pitchFamily="34" charset="0"/>
              </a:rPr>
              <a:t>Labio</a:t>
            </a:r>
            <a:r>
              <a:rPr lang="pt-BR" altLang="pt-BR" i="1" u="none" dirty="0">
                <a:solidFill>
                  <a:srgbClr val="002060"/>
                </a:solidFill>
                <a:latin typeface="Arial" panose="020B0604020202020204" pitchFamily="34" charset="0"/>
              </a:rPr>
              <a:t>           </a:t>
            </a:r>
            <a:r>
              <a:rPr lang="pt-BR" altLang="pt-BR" i="1" u="none" dirty="0" err="1">
                <a:solidFill>
                  <a:srgbClr val="002060"/>
                </a:solidFill>
                <a:latin typeface="Arial" panose="020B0604020202020204" pitchFamily="34" charset="0"/>
              </a:rPr>
              <a:t>Lamac</a:t>
            </a:r>
            <a:r>
              <a:rPr lang="pt-BR" altLang="pt-BR" i="1" u="none" dirty="0">
                <a:solidFill>
                  <a:srgbClr val="002060"/>
                </a:solidFill>
                <a:latin typeface="Arial" panose="020B0604020202020204" pitchFamily="34" charset="0"/>
              </a:rPr>
              <a:t>          </a:t>
            </a:r>
            <a:r>
              <a:rPr lang="pt-BR" altLang="pt-BR" i="1" u="none" dirty="0" err="1">
                <a:solidFill>
                  <a:srgbClr val="002060"/>
                </a:solidFill>
                <a:latin typeface="Arial" panose="020B0604020202020204" pitchFamily="34" charset="0"/>
              </a:rPr>
              <a:t>Lqbio</a:t>
            </a:r>
            <a:r>
              <a:rPr lang="pt-BR" altLang="pt-BR" i="1" u="none" dirty="0">
                <a:solidFill>
                  <a:srgbClr val="002060"/>
                </a:solidFill>
                <a:latin typeface="Arial" panose="020B0604020202020204" pitchFamily="34" charset="0"/>
              </a:rPr>
              <a:t>        </a:t>
            </a:r>
          </a:p>
        </p:txBody>
      </p:sp>
      <p:sp>
        <p:nvSpPr>
          <p:cNvPr id="3" name="Seta para Cima 2">
            <a:extLst>
              <a:ext uri="{FF2B5EF4-FFF2-40B4-BE49-F238E27FC236}">
                <a16:creationId xmlns:a16="http://schemas.microsoft.com/office/drawing/2014/main" id="{68170A3B-3C45-FC4B-A184-A0CAAF3B45BE}"/>
              </a:ext>
            </a:extLst>
          </p:cNvPr>
          <p:cNvSpPr/>
          <p:nvPr/>
        </p:nvSpPr>
        <p:spPr>
          <a:xfrm>
            <a:off x="4396170" y="4473204"/>
            <a:ext cx="902524" cy="85799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14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esultado de imagem para in vitro cell culture">
            <a:extLst>
              <a:ext uri="{FF2B5EF4-FFF2-40B4-BE49-F238E27FC236}">
                <a16:creationId xmlns:a16="http://schemas.microsoft.com/office/drawing/2014/main" id="{DD2B1F3A-3672-EB4C-8EB3-7E80E6ED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70" y="4207001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m relacionada">
            <a:extLst>
              <a:ext uri="{FF2B5EF4-FFF2-40B4-BE49-F238E27FC236}">
                <a16:creationId xmlns:a16="http://schemas.microsoft.com/office/drawing/2014/main" id="{40189651-DD28-B947-8FB4-F6F29C18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1971303"/>
            <a:ext cx="4354288" cy="32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cells in the body">
            <a:extLst>
              <a:ext uri="{FF2B5EF4-FFF2-40B4-BE49-F238E27FC236}">
                <a16:creationId xmlns:a16="http://schemas.microsoft.com/office/drawing/2014/main" id="{6B080004-44BC-174B-A137-70169875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20" y="1576673"/>
            <a:ext cx="3845873" cy="27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820D92-D364-0547-B66A-67669952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01226"/>
            <a:ext cx="8915400" cy="668195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cells</a:t>
            </a:r>
            <a:endParaRPr lang="pt-BR" dirty="0"/>
          </a:p>
        </p:txBody>
      </p:sp>
      <p:pic>
        <p:nvPicPr>
          <p:cNvPr id="6154" name="Picture 10" descr="Resultado de imagem para in vitro cell culture">
            <a:extLst>
              <a:ext uri="{FF2B5EF4-FFF2-40B4-BE49-F238E27FC236}">
                <a16:creationId xmlns:a16="http://schemas.microsoft.com/office/drawing/2014/main" id="{666CCB44-16CA-3F4F-9684-5B427442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51" y="5034729"/>
            <a:ext cx="2170079" cy="14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5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pt-BR" dirty="0">
                <a:latin typeface="Century Gothic" charset="0"/>
                <a:ea typeface="ＭＳ Ｐゴシック" charset="-128"/>
              </a:rPr>
              <a:t>Tissue Engineering - spheroids</a:t>
            </a:r>
          </a:p>
        </p:txBody>
      </p:sp>
      <p:sp>
        <p:nvSpPr>
          <p:cNvPr id="92162" name="Content Placeholder 3"/>
          <p:cNvSpPr>
            <a:spLocks noGrp="1"/>
          </p:cNvSpPr>
          <p:nvPr>
            <p:ph idx="1"/>
          </p:nvPr>
        </p:nvSpPr>
        <p:spPr>
          <a:xfrm>
            <a:off x="587375" y="2492375"/>
            <a:ext cx="4294189" cy="4176714"/>
          </a:xfrm>
        </p:spPr>
        <p:txBody>
          <a:bodyPr>
            <a:normAutofit fontScale="92500" lnSpcReduction="10000"/>
          </a:bodyPr>
          <a:lstStyle/>
          <a:p>
            <a:r>
              <a:rPr lang="en-US" altLang="pt-BR" dirty="0">
                <a:latin typeface="Century Gothic" charset="0"/>
                <a:ea typeface="ＭＳ Ｐゴシック" charset="-128"/>
              </a:rPr>
              <a:t>Human cells</a:t>
            </a:r>
          </a:p>
          <a:p>
            <a:pPr lvl="1"/>
            <a:r>
              <a:rPr lang="en-US" altLang="pt-BR" dirty="0">
                <a:latin typeface="Century Gothic" charset="0"/>
                <a:ea typeface="ＭＳ Ｐゴシック" charset="-128"/>
              </a:rPr>
              <a:t>Blood vessels</a:t>
            </a:r>
          </a:p>
          <a:p>
            <a:pPr lvl="1"/>
            <a:r>
              <a:rPr lang="en-US" altLang="pt-BR" dirty="0">
                <a:latin typeface="Century Gothic" charset="0"/>
                <a:ea typeface="ＭＳ Ｐゴシック" charset="-128"/>
              </a:rPr>
              <a:t>Mucosa </a:t>
            </a:r>
          </a:p>
          <a:p>
            <a:pPr lvl="2"/>
            <a:r>
              <a:rPr lang="en-US" altLang="pt-BR" dirty="0">
                <a:latin typeface="Century Gothic" charset="0"/>
                <a:ea typeface="ＭＳ Ｐゴシック" charset="-128"/>
              </a:rPr>
              <a:t>Gastric</a:t>
            </a:r>
          </a:p>
          <a:p>
            <a:pPr lvl="2"/>
            <a:r>
              <a:rPr lang="en-US" altLang="pt-BR" dirty="0">
                <a:latin typeface="Century Gothic" charset="0"/>
                <a:ea typeface="ＭＳ Ｐゴシック" charset="-128"/>
              </a:rPr>
              <a:t>Respiratory</a:t>
            </a:r>
          </a:p>
          <a:p>
            <a:pPr lvl="2"/>
            <a:r>
              <a:rPr lang="en-US" altLang="pt-BR" dirty="0">
                <a:latin typeface="Century Gothic" charset="0"/>
                <a:ea typeface="ＭＳ Ｐゴシック" charset="-128"/>
              </a:rPr>
              <a:t>Oral</a:t>
            </a:r>
          </a:p>
          <a:p>
            <a:pPr lvl="2"/>
            <a:r>
              <a:rPr lang="en-US" altLang="pt-BR" dirty="0">
                <a:latin typeface="Century Gothic" charset="0"/>
                <a:ea typeface="ＭＳ Ｐゴシック" charset="-128"/>
              </a:rPr>
              <a:t>Intestine;</a:t>
            </a:r>
          </a:p>
          <a:p>
            <a:pPr lvl="1"/>
            <a:r>
              <a:rPr lang="en-US" altLang="pt-BR" dirty="0">
                <a:latin typeface="Century Gothic" charset="0"/>
                <a:ea typeface="ＭＳ Ｐゴシック" charset="-128"/>
              </a:rPr>
              <a:t>Bone</a:t>
            </a:r>
          </a:p>
          <a:p>
            <a:pPr lvl="1"/>
            <a:r>
              <a:rPr lang="en-US" altLang="pt-BR" b="1" dirty="0">
                <a:solidFill>
                  <a:srgbClr val="FF0000"/>
                </a:solidFill>
                <a:latin typeface="Century Gothic" charset="0"/>
                <a:ea typeface="ＭＳ Ｐゴシック" charset="-128"/>
              </a:rPr>
              <a:t>Cartilage</a:t>
            </a:r>
          </a:p>
          <a:p>
            <a:endParaRPr lang="en-US" altLang="pt-BR" dirty="0">
              <a:latin typeface="Century Gothic" charset="0"/>
              <a:ea typeface="ＭＳ Ｐゴシック" charset="-128"/>
            </a:endParaRPr>
          </a:p>
        </p:txBody>
      </p:sp>
      <p:pic>
        <p:nvPicPr>
          <p:cNvPr id="921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7" y="2251004"/>
            <a:ext cx="27352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70" y="3764721"/>
            <a:ext cx="3162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27" y="4776717"/>
            <a:ext cx="1501886" cy="191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6" y="5732464"/>
            <a:ext cx="21367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1" descr="logo-U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19" y="4724400"/>
            <a:ext cx="30337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66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b="2677"/>
          <a:stretch/>
        </p:blipFill>
        <p:spPr>
          <a:xfrm>
            <a:off x="2369" y="1334834"/>
            <a:ext cx="9902079" cy="546060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201067"/>
            <a:ext cx="9906000" cy="6965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173" y="1081205"/>
            <a:ext cx="9364331" cy="892308"/>
          </a:xfrm>
        </p:spPr>
        <p:txBody>
          <a:bodyPr>
            <a:norm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+mn-lt"/>
              </a:rPr>
              <a:t>Social and Economic Impact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4714504" y="6460177"/>
            <a:ext cx="51053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www.vectorstock.com</a:t>
            </a:r>
            <a:r>
              <a:rPr lang="en-US" sz="1000" dirty="0"/>
              <a:t>/royalty-free-vector/sad-people-black-icon-vector-19729271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3470837" y="2678825"/>
            <a:ext cx="5928660" cy="1224994"/>
            <a:chOff x="3058869" y="1427593"/>
            <a:chExt cx="6085131" cy="1130764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91" y="1478237"/>
              <a:ext cx="991024" cy="891269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869" y="1667088"/>
              <a:ext cx="991024" cy="891269"/>
            </a:xfrm>
            <a:prstGeom prst="rect">
              <a:avLst/>
            </a:prstGeom>
          </p:spPr>
        </p:pic>
        <p:sp>
          <p:nvSpPr>
            <p:cNvPr id="18" name="Subtítulo 2"/>
            <p:cNvSpPr txBox="1">
              <a:spLocks/>
            </p:cNvSpPr>
            <p:nvPr/>
          </p:nvSpPr>
          <p:spPr>
            <a:xfrm>
              <a:off x="4179815" y="1427593"/>
              <a:ext cx="4964185" cy="841267"/>
            </a:xfrm>
            <a:prstGeom prst="rect">
              <a:avLst/>
            </a:prstGeom>
          </p:spPr>
          <p:txBody>
            <a:bodyPr vert="horz" lIns="99060" tIns="49530" rIns="99060" bIns="49530" rtlCol="0">
              <a:noAutofit/>
            </a:bodyPr>
            <a:lstStyle/>
            <a:p>
              <a:pPr algn="just" defTabSz="990546">
                <a:spcBef>
                  <a:spcPct val="20000"/>
                </a:spcBef>
                <a:defRPr/>
              </a:pPr>
              <a:r>
                <a:rPr lang="en-US" sz="1950" b="1" cap="small" dirty="0"/>
                <a:t>- In 2013, about $ 304 billion was spent on medical expenses and sick leave in the United States.</a:t>
              </a:r>
              <a:endParaRPr lang="en-US" sz="2167" cap="small" dirty="0"/>
            </a:p>
          </p:txBody>
        </p:sp>
      </p:grpSp>
      <p:pic>
        <p:nvPicPr>
          <p:cNvPr id="4098" name="Picture 2" descr="Resultado de imagem para usa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9" y="2678827"/>
            <a:ext cx="2444200" cy="128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brazil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9" y="4472154"/>
            <a:ext cx="2444200" cy="160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Agrupar 19"/>
          <p:cNvGrpSpPr/>
          <p:nvPr/>
        </p:nvGrpSpPr>
        <p:grpSpPr>
          <a:xfrm>
            <a:off x="3470837" y="4729481"/>
            <a:ext cx="5928660" cy="1224994"/>
            <a:chOff x="3058869" y="1427593"/>
            <a:chExt cx="6085131" cy="1130764"/>
          </a:xfrm>
        </p:grpSpPr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91" y="1478237"/>
              <a:ext cx="991024" cy="891269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869" y="1667088"/>
              <a:ext cx="991024" cy="891269"/>
            </a:xfrm>
            <a:prstGeom prst="rect">
              <a:avLst/>
            </a:prstGeom>
          </p:spPr>
        </p:pic>
        <p:sp>
          <p:nvSpPr>
            <p:cNvPr id="23" name="Subtítulo 2"/>
            <p:cNvSpPr txBox="1">
              <a:spLocks/>
            </p:cNvSpPr>
            <p:nvPr/>
          </p:nvSpPr>
          <p:spPr>
            <a:xfrm>
              <a:off x="4179815" y="1427593"/>
              <a:ext cx="4964185" cy="1130764"/>
            </a:xfrm>
            <a:prstGeom prst="rect">
              <a:avLst/>
            </a:prstGeom>
          </p:spPr>
          <p:txBody>
            <a:bodyPr vert="horz" lIns="99060" tIns="49530" rIns="99060" bIns="49530" rtlCol="0">
              <a:noAutofit/>
            </a:bodyPr>
            <a:lstStyle/>
            <a:p>
              <a:pPr marL="309545" indent="-309545" algn="just" defTabSz="990546">
                <a:spcBef>
                  <a:spcPct val="20000"/>
                </a:spcBef>
                <a:buFontTx/>
                <a:buChar char="-"/>
                <a:defRPr/>
              </a:pPr>
              <a:r>
                <a:rPr lang="en-US" sz="1950" b="1" cap="small" dirty="0"/>
                <a:t>7.5% of leaves of work.</a:t>
              </a:r>
            </a:p>
            <a:p>
              <a:pPr marL="309545" indent="-309545" algn="just" defTabSz="990546">
                <a:spcBef>
                  <a:spcPct val="20000"/>
                </a:spcBef>
                <a:buFontTx/>
                <a:buChar char="-"/>
                <a:defRPr/>
              </a:pPr>
              <a:r>
                <a:rPr lang="en-US" sz="1950" b="1" cap="small" dirty="0"/>
                <a:t>10.5% of sick leave applications.</a:t>
              </a:r>
            </a:p>
            <a:p>
              <a:pPr marL="309545" indent="-309545" algn="just" defTabSz="990546">
                <a:spcBef>
                  <a:spcPct val="20000"/>
                </a:spcBef>
                <a:buFontTx/>
                <a:buChar char="-"/>
                <a:defRPr/>
              </a:pPr>
              <a:r>
                <a:rPr lang="en-US" sz="1950" b="1" cap="small" dirty="0"/>
                <a:t>6.2% early retirement.</a:t>
              </a:r>
              <a:endParaRPr lang="en-US" sz="2167" cap="small" dirty="0"/>
            </a:p>
          </p:txBody>
        </p:sp>
      </p:grpSp>
      <p:sp>
        <p:nvSpPr>
          <p:cNvPr id="4" name="Seta para Baixo 3">
            <a:extLst>
              <a:ext uri="{FF2B5EF4-FFF2-40B4-BE49-F238E27FC236}">
                <a16:creationId xmlns:a16="http://schemas.microsoft.com/office/drawing/2014/main" id="{E68CE5BD-3D4C-B549-867D-6A9F057CC03A}"/>
              </a:ext>
            </a:extLst>
          </p:cNvPr>
          <p:cNvSpPr/>
          <p:nvPr/>
        </p:nvSpPr>
        <p:spPr>
          <a:xfrm>
            <a:off x="8369437" y="3931604"/>
            <a:ext cx="1282535" cy="10566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9E6B24F-CEC7-524D-A0FD-D4B29EBA49D2}"/>
              </a:ext>
            </a:extLst>
          </p:cNvPr>
          <p:cNvSpPr/>
          <p:nvPr/>
        </p:nvSpPr>
        <p:spPr>
          <a:xfrm>
            <a:off x="5230717" y="3499119"/>
            <a:ext cx="3357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 Quality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08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327BAEC-6716-4A3C-885A-8C29A426F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0804"/>
            <a:ext cx="9144000" cy="2575204"/>
          </a:xfrm>
          <a:prstGeom prst="rect">
            <a:avLst/>
          </a:prstGeom>
        </p:spPr>
      </p:pic>
      <p:pic>
        <p:nvPicPr>
          <p:cNvPr id="1026" name="Picture 2" descr="Resultado de imagem para lesões osso e cartilagem">
            <a:extLst>
              <a:ext uri="{FF2B5EF4-FFF2-40B4-BE49-F238E27FC236}">
                <a16:creationId xmlns:a16="http://schemas.microsoft.com/office/drawing/2014/main" id="{D81FCC08-013C-4CA1-AE3C-F5179E23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37879"/>
            <a:ext cx="3874870" cy="26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FA739F-84E2-4616-95CE-9E852F107325}"/>
              </a:ext>
            </a:extLst>
          </p:cNvPr>
          <p:cNvSpPr txBox="1">
            <a:spLocks/>
          </p:cNvSpPr>
          <p:nvPr/>
        </p:nvSpPr>
        <p:spPr>
          <a:xfrm>
            <a:off x="238497" y="1643092"/>
            <a:ext cx="39936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200" b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Tissue Engineering for bone and cartilage injury</a:t>
            </a:r>
          </a:p>
        </p:txBody>
      </p:sp>
    </p:spTree>
    <p:extLst>
      <p:ext uri="{BB962C8B-B14F-4D97-AF65-F5344CB8AC3E}">
        <p14:creationId xmlns:p14="http://schemas.microsoft.com/office/powerpoint/2010/main" val="2986252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7575563C-94BA-45AD-809C-2D411E81F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01" y="4723335"/>
            <a:ext cx="1437435" cy="1056516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B3917CD-1260-46EA-A0F4-C86319B11ED8}"/>
              </a:ext>
            </a:extLst>
          </p:cNvPr>
          <p:cNvSpPr/>
          <p:nvPr/>
        </p:nvSpPr>
        <p:spPr>
          <a:xfrm>
            <a:off x="414443" y="4723336"/>
            <a:ext cx="2485287" cy="1056516"/>
          </a:xfrm>
          <a:prstGeom prst="rect">
            <a:avLst/>
          </a:prstGeom>
          <a:solidFill>
            <a:srgbClr val="3E4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5339D4-A09F-4258-B698-A15E30974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5" t="3062" r="5693" b="1"/>
          <a:stretch/>
        </p:blipFill>
        <p:spPr>
          <a:xfrm>
            <a:off x="3863367" y="3248168"/>
            <a:ext cx="5500832" cy="2854643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4B33436-D9EE-4C71-839E-D59974651C20}"/>
              </a:ext>
            </a:extLst>
          </p:cNvPr>
          <p:cNvSpPr/>
          <p:nvPr/>
        </p:nvSpPr>
        <p:spPr>
          <a:xfrm>
            <a:off x="691839" y="4728257"/>
            <a:ext cx="2141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 err="1">
                <a:solidFill>
                  <a:schemeClr val="bg1"/>
                </a:solidFill>
                <a:cs typeface="Calibri" pitchFamily="34" charset="0"/>
              </a:rPr>
              <a:t>Micro-molded</a:t>
            </a:r>
            <a:r>
              <a:rPr lang="pt-BR" sz="2000" b="1" dirty="0">
                <a:solidFill>
                  <a:schemeClr val="bg1"/>
                </a:solidFill>
                <a:cs typeface="Calibri" pitchFamily="34" charset="0"/>
              </a:rPr>
              <a:t> non-</a:t>
            </a:r>
            <a:r>
              <a:rPr lang="pt-BR" sz="2000" b="1" dirty="0" err="1">
                <a:solidFill>
                  <a:schemeClr val="bg1"/>
                </a:solidFill>
                <a:cs typeface="Calibri" pitchFamily="34" charset="0"/>
              </a:rPr>
              <a:t>adhesive</a:t>
            </a:r>
            <a:r>
              <a:rPr lang="pt-BR" sz="2000" b="1" dirty="0">
                <a:solidFill>
                  <a:schemeClr val="bg1"/>
                </a:solidFill>
                <a:cs typeface="Calibri" pitchFamily="34" charset="0"/>
              </a:rPr>
              <a:t> </a:t>
            </a:r>
          </a:p>
          <a:p>
            <a:pPr>
              <a:defRPr/>
            </a:pPr>
            <a:r>
              <a:rPr lang="pt-BR" sz="2000" b="1" dirty="0" err="1">
                <a:solidFill>
                  <a:schemeClr val="bg1"/>
                </a:solidFill>
                <a:cs typeface="Calibri" pitchFamily="34" charset="0"/>
              </a:rPr>
              <a:t>hydrogel</a:t>
            </a:r>
            <a:endParaRPr lang="pt-BR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771ECC1-C4BD-47A0-8EFB-253A9F72C7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2" b="44743"/>
          <a:stretch/>
        </p:blipFill>
        <p:spPr>
          <a:xfrm>
            <a:off x="691838" y="2642944"/>
            <a:ext cx="1963528" cy="1834325"/>
          </a:xfrm>
          <a:prstGeom prst="rect">
            <a:avLst/>
          </a:prstGeom>
        </p:spPr>
      </p:pic>
      <p:pic>
        <p:nvPicPr>
          <p:cNvPr id="13" name="WhatsApp Video 2017-05-08 at 16.34.39">
            <a:hlinkClick r:id="" action="ppaction://media"/>
            <a:extLst>
              <a:ext uri="{FF2B5EF4-FFF2-40B4-BE49-F238E27FC236}">
                <a16:creationId xmlns:a16="http://schemas.microsoft.com/office/drawing/2014/main" id="{A5E592B1-2B52-439D-8867-7DD793039C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6347" y="478925"/>
            <a:ext cx="4853494" cy="2669030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A70AFF1-12BB-4D5D-BFB1-09192C1A5782}"/>
              </a:ext>
            </a:extLst>
          </p:cNvPr>
          <p:cNvSpPr/>
          <p:nvPr/>
        </p:nvSpPr>
        <p:spPr>
          <a:xfrm>
            <a:off x="2899730" y="6112765"/>
            <a:ext cx="65469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Stuart MP et al.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Stem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Cells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International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2017. https://doi.org/10.1155/2017/7053465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DB4DC5C-CFB3-4B1F-85C9-57B899659CA9}"/>
              </a:ext>
            </a:extLst>
          </p:cNvPr>
          <p:cNvSpPr txBox="1">
            <a:spLocks/>
          </p:cNvSpPr>
          <p:nvPr/>
        </p:nvSpPr>
        <p:spPr>
          <a:xfrm>
            <a:off x="591621" y="720378"/>
            <a:ext cx="3477401" cy="16363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Human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adipose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tissue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derived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stem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cells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spheroids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A408ACE-92C2-4294-94A6-8201A3C5E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1" y="556536"/>
            <a:ext cx="445828" cy="32768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6CC57F5-FDDD-4C41-B9A5-1970EAD69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25" y="6102810"/>
            <a:ext cx="445828" cy="3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1005-WA0004">
            <a:hlinkClick r:id="" action="ppaction://media"/>
            <a:extLst>
              <a:ext uri="{FF2B5EF4-FFF2-40B4-BE49-F238E27FC236}">
                <a16:creationId xmlns:a16="http://schemas.microsoft.com/office/drawing/2014/main" id="{24AF3A0F-C997-4D82-90A7-E93A72543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17491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>
          <a:xfrm>
            <a:off x="2936876" y="621060"/>
            <a:ext cx="3598863" cy="6477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pt-BR" sz="4000">
                <a:latin typeface="Century Gothic" charset="0"/>
                <a:ea typeface="ＭＳ Ｐゴシック" charset="-128"/>
              </a:rPr>
              <a:t>Team</a:t>
            </a:r>
          </a:p>
        </p:txBody>
      </p:sp>
      <p:pic>
        <p:nvPicPr>
          <p:cNvPr id="166914" name="Picture 2" descr="Captura de Tela 2013-08-05 às 04.0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308100"/>
            <a:ext cx="57785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720975" y="2133601"/>
            <a:ext cx="2736850" cy="574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916" name="TextBox 6"/>
          <p:cNvSpPr txBox="1">
            <a:spLocks noChangeArrowheads="1"/>
          </p:cNvSpPr>
          <p:nvPr/>
        </p:nvSpPr>
        <p:spPr bwMode="auto">
          <a:xfrm>
            <a:off x="1544638" y="2565400"/>
            <a:ext cx="1041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Inmetro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13138" y="3716338"/>
            <a:ext cx="2519362" cy="1008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918" name="TextBox 9"/>
          <p:cNvSpPr txBox="1">
            <a:spLocks noChangeArrowheads="1"/>
          </p:cNvSpPr>
          <p:nvPr/>
        </p:nvSpPr>
        <p:spPr bwMode="auto">
          <a:xfrm>
            <a:off x="376238" y="2924176"/>
            <a:ext cx="3352801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UFRJ: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Embryology and Histology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Chemical School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Pharmaceutical School</a:t>
            </a:r>
          </a:p>
          <a:p>
            <a:endParaRPr lang="en-US" altLang="pt-BR" sz="1800" b="0" u="none">
              <a:solidFill>
                <a:srgbClr val="000090"/>
              </a:solidFill>
              <a:latin typeface="Century Gothic" charset="0"/>
            </a:endParaRP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Engineering School / Coppe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9039" y="4581525"/>
            <a:ext cx="2376487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920" name="TextBox 13"/>
          <p:cNvSpPr txBox="1">
            <a:spLocks noChangeArrowheads="1"/>
          </p:cNvSpPr>
          <p:nvPr/>
        </p:nvSpPr>
        <p:spPr bwMode="auto">
          <a:xfrm>
            <a:off x="920750" y="4724401"/>
            <a:ext cx="24064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National Institute of 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Techcnology (INT)</a:t>
            </a:r>
          </a:p>
        </p:txBody>
      </p:sp>
      <p:cxnSp>
        <p:nvCxnSpPr>
          <p:cNvPr id="16" name="Straight Arrow Connector 15"/>
          <p:cNvCxnSpPr>
            <a:stCxn id="166920" idx="3"/>
          </p:cNvCxnSpPr>
          <p:nvPr/>
        </p:nvCxnSpPr>
        <p:spPr>
          <a:xfrm>
            <a:off x="3327178" y="5047567"/>
            <a:ext cx="2921222" cy="613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922" name="TextBox 20"/>
          <p:cNvSpPr txBox="1">
            <a:spLocks noChangeArrowheads="1"/>
          </p:cNvSpPr>
          <p:nvPr/>
        </p:nvSpPr>
        <p:spPr bwMode="auto">
          <a:xfrm>
            <a:off x="374650" y="5446714"/>
            <a:ext cx="22717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Brazilian Center of 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Physic Research</a:t>
            </a:r>
          </a:p>
        </p:txBody>
      </p:sp>
      <p:sp>
        <p:nvSpPr>
          <p:cNvPr id="166923" name="TextBox 21"/>
          <p:cNvSpPr txBox="1">
            <a:spLocks noChangeArrowheads="1"/>
          </p:cNvSpPr>
          <p:nvPr/>
        </p:nvSpPr>
        <p:spPr bwMode="auto">
          <a:xfrm>
            <a:off x="395288" y="6165851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Military Institute of </a:t>
            </a:r>
          </a:p>
          <a:p>
            <a:r>
              <a:rPr lang="en-US" altLang="pt-BR" sz="1800" b="0" u="none">
                <a:solidFill>
                  <a:srgbClr val="000090"/>
                </a:solidFill>
                <a:latin typeface="Century Gothic" charset="0"/>
              </a:rPr>
              <a:t>Engineering</a:t>
            </a:r>
          </a:p>
        </p:txBody>
      </p:sp>
      <p:cxnSp>
        <p:nvCxnSpPr>
          <p:cNvPr id="29" name="Straight Arrow Connector 28"/>
          <p:cNvCxnSpPr>
            <a:stCxn id="166922" idx="3"/>
          </p:cNvCxnSpPr>
          <p:nvPr/>
        </p:nvCxnSpPr>
        <p:spPr>
          <a:xfrm>
            <a:off x="2646426" y="5769880"/>
            <a:ext cx="4035362" cy="251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6923" idx="3"/>
          </p:cNvCxnSpPr>
          <p:nvPr/>
        </p:nvCxnSpPr>
        <p:spPr>
          <a:xfrm flipV="1">
            <a:off x="2631799" y="6237290"/>
            <a:ext cx="4121427" cy="251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24900" y="4581525"/>
            <a:ext cx="558800" cy="368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0" u="none" dirty="0">
                <a:solidFill>
                  <a:srgbClr val="000090"/>
                </a:solidFill>
                <a:latin typeface="Century Gothic"/>
                <a:cs typeface="Century Gothic"/>
              </a:rPr>
              <a:t>UFF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7616826" y="4765676"/>
            <a:ext cx="1108075" cy="608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32520" y="1195877"/>
            <a:ext cx="2808312" cy="13668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800" b="0" u="none" dirty="0">
                <a:latin typeface="Century Gothic"/>
                <a:cs typeface="Century Gothic"/>
              </a:rPr>
              <a:t>UNICAMP, USP, UNESP, UFMG, UFRG, Centro Renato Archer, </a:t>
            </a:r>
            <a:r>
              <a:rPr lang="pt-BR" sz="1800" b="0" u="none" dirty="0">
                <a:solidFill>
                  <a:srgbClr val="FFFF00"/>
                </a:solidFill>
                <a:latin typeface="Century Gothic"/>
                <a:cs typeface="Century Gothic"/>
              </a:rPr>
              <a:t>NYU, HU, PU, FP7</a:t>
            </a:r>
          </a:p>
        </p:txBody>
      </p:sp>
    </p:spTree>
    <p:extLst>
      <p:ext uri="{BB962C8B-B14F-4D97-AF65-F5344CB8AC3E}">
        <p14:creationId xmlns:p14="http://schemas.microsoft.com/office/powerpoint/2010/main" val="1420176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 57">
            <a:extLst>
              <a:ext uri="{FF2B5EF4-FFF2-40B4-BE49-F238E27FC236}">
                <a16:creationId xmlns:a16="http://schemas.microsoft.com/office/drawing/2014/main" id="{31FB835D-53BC-4A05-B5F8-14F10A4C4D32}"/>
              </a:ext>
            </a:extLst>
          </p:cNvPr>
          <p:cNvSpPr/>
          <p:nvPr/>
        </p:nvSpPr>
        <p:spPr>
          <a:xfrm>
            <a:off x="604022" y="1924779"/>
            <a:ext cx="2422853" cy="48358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FE6E4B8-6BD2-4931-AAA1-92BB48E9A386}"/>
              </a:ext>
            </a:extLst>
          </p:cNvPr>
          <p:cNvSpPr txBox="1">
            <a:spLocks/>
          </p:cNvSpPr>
          <p:nvPr/>
        </p:nvSpPr>
        <p:spPr>
          <a:xfrm>
            <a:off x="2089349" y="405804"/>
            <a:ext cx="787345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End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points (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analysis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of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3D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spheroids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CF15F20-FD78-4741-B965-549E74A826F0}"/>
              </a:ext>
            </a:extLst>
          </p:cNvPr>
          <p:cNvSpPr txBox="1"/>
          <p:nvPr/>
        </p:nvSpPr>
        <p:spPr>
          <a:xfrm>
            <a:off x="575867" y="2325388"/>
            <a:ext cx="2399925" cy="49705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Diameter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measurement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viability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180975" indent="-180975" defTabSz="179388"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Eletronic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microscopy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morphology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180975" indent="-180975" defTabSz="179388"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Biomechanical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Histology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Specific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targets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immunofluorescence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immunohistochemistry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Molecular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qPCR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transcriptome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180975" indent="-180975" defTabSz="179388"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 defTabSz="1793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Flow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cytometry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pt-BR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viability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cell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cycle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cell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phenotype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21C717B-D2B5-4317-88CD-CB1F26CBB244}"/>
              </a:ext>
            </a:extLst>
          </p:cNvPr>
          <p:cNvSpPr txBox="1"/>
          <p:nvPr/>
        </p:nvSpPr>
        <p:spPr>
          <a:xfrm>
            <a:off x="890633" y="1851594"/>
            <a:ext cx="1729818" cy="3361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i="1" dirty="0" err="1">
                <a:solidFill>
                  <a:schemeClr val="bg1"/>
                </a:solidFill>
              </a:rPr>
              <a:t>From</a:t>
            </a:r>
            <a:r>
              <a:rPr lang="pt-BR" b="1" i="1" dirty="0">
                <a:solidFill>
                  <a:schemeClr val="bg1"/>
                </a:solidFill>
              </a:rPr>
              <a:t> </a:t>
            </a:r>
            <a:r>
              <a:rPr lang="pt-BR" b="1" i="1" dirty="0" err="1">
                <a:solidFill>
                  <a:schemeClr val="bg1"/>
                </a:solidFill>
              </a:rPr>
              <a:t>spheroids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735253-5E0F-4E84-B5EA-A0D5F06D5BC6}"/>
              </a:ext>
            </a:extLst>
          </p:cNvPr>
          <p:cNvSpPr txBox="1"/>
          <p:nvPr/>
        </p:nvSpPr>
        <p:spPr>
          <a:xfrm>
            <a:off x="7120311" y="2280489"/>
            <a:ext cx="2359842" cy="2416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Biochemistry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viability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180975" indent="-180975"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Non-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specif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targets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 (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secretome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ts val="1800"/>
              </a:lnSpc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Specific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accent1">
                    <a:lumMod val="75000"/>
                  </a:schemeClr>
                </a:solidFill>
              </a:rPr>
              <a:t>targets</a:t>
            </a: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       (multiplex, CBA)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3480A76-DD4F-484A-ACE1-70E903A8E3E6}"/>
              </a:ext>
            </a:extLst>
          </p:cNvPr>
          <p:cNvGrpSpPr/>
          <p:nvPr/>
        </p:nvGrpSpPr>
        <p:grpSpPr>
          <a:xfrm>
            <a:off x="3341435" y="4831569"/>
            <a:ext cx="3652223" cy="1929074"/>
            <a:chOff x="2722558" y="3979326"/>
            <a:chExt cx="3652223" cy="1929074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82D6973-DE8C-437F-869F-612F45C8F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7931"/>
            <a:stretch/>
          </p:blipFill>
          <p:spPr>
            <a:xfrm>
              <a:off x="2722558" y="3979326"/>
              <a:ext cx="3652223" cy="1929074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DC6523D-F4B9-444B-B962-6940A883565C}"/>
                </a:ext>
              </a:extLst>
            </p:cNvPr>
            <p:cNvSpPr/>
            <p:nvPr/>
          </p:nvSpPr>
          <p:spPr>
            <a:xfrm>
              <a:off x="5531906" y="3979326"/>
              <a:ext cx="842875" cy="704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79E4416B-C3BD-46C8-A1EB-8C07F111E9A6}"/>
              </a:ext>
            </a:extLst>
          </p:cNvPr>
          <p:cNvGrpSpPr/>
          <p:nvPr/>
        </p:nvGrpSpPr>
        <p:grpSpPr>
          <a:xfrm>
            <a:off x="6586214" y="4732717"/>
            <a:ext cx="3652224" cy="2126778"/>
            <a:chOff x="7273999" y="-80997"/>
            <a:chExt cx="3924692" cy="208727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30E4469-B80A-4C69-9822-F27620B73719}"/>
                </a:ext>
              </a:extLst>
            </p:cNvPr>
            <p:cNvGrpSpPr/>
            <p:nvPr/>
          </p:nvGrpSpPr>
          <p:grpSpPr>
            <a:xfrm>
              <a:off x="7273999" y="-80997"/>
              <a:ext cx="3924692" cy="2087274"/>
              <a:chOff x="8441093" y="477663"/>
              <a:chExt cx="3924692" cy="2087274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04E8DC3E-C755-4E6F-9A1D-C725812EF9FE}"/>
                  </a:ext>
                </a:extLst>
              </p:cNvPr>
              <p:cNvGrpSpPr/>
              <p:nvPr/>
            </p:nvGrpSpPr>
            <p:grpSpPr>
              <a:xfrm>
                <a:off x="8441093" y="477663"/>
                <a:ext cx="3924692" cy="2087274"/>
                <a:chOff x="4983388" y="330085"/>
                <a:chExt cx="3924692" cy="2087274"/>
              </a:xfrm>
            </p:grpSpPr>
            <p:grpSp>
              <p:nvGrpSpPr>
                <p:cNvPr id="31" name="Agrupar 30">
                  <a:extLst>
                    <a:ext uri="{FF2B5EF4-FFF2-40B4-BE49-F238E27FC236}">
                      <a16:creationId xmlns:a16="http://schemas.microsoft.com/office/drawing/2014/main" id="{B304B781-6860-4519-8971-82926D554185}"/>
                    </a:ext>
                  </a:extLst>
                </p:cNvPr>
                <p:cNvGrpSpPr/>
                <p:nvPr/>
              </p:nvGrpSpPr>
              <p:grpSpPr>
                <a:xfrm>
                  <a:off x="4983388" y="330085"/>
                  <a:ext cx="3924692" cy="2087274"/>
                  <a:chOff x="8285327" y="1233383"/>
                  <a:chExt cx="3924692" cy="2087274"/>
                </a:xfrm>
              </p:grpSpPr>
              <p:grpSp>
                <p:nvGrpSpPr>
                  <p:cNvPr id="35" name="Agrupar 34">
                    <a:extLst>
                      <a:ext uri="{FF2B5EF4-FFF2-40B4-BE49-F238E27FC236}">
                        <a16:creationId xmlns:a16="http://schemas.microsoft.com/office/drawing/2014/main" id="{75B72657-9A31-4C4E-A389-B2484ABF7E03}"/>
                      </a:ext>
                    </a:extLst>
                  </p:cNvPr>
                  <p:cNvGrpSpPr/>
                  <p:nvPr/>
                </p:nvGrpSpPr>
                <p:grpSpPr>
                  <a:xfrm>
                    <a:off x="8285327" y="1233383"/>
                    <a:ext cx="3924692" cy="2087274"/>
                    <a:chOff x="7410431" y="297070"/>
                    <a:chExt cx="3924692" cy="2087274"/>
                  </a:xfrm>
                </p:grpSpPr>
                <p:cxnSp>
                  <p:nvCxnSpPr>
                    <p:cNvPr id="38" name="Conector reto 111">
                      <a:extLst>
                        <a:ext uri="{FF2B5EF4-FFF2-40B4-BE49-F238E27FC236}">
                          <a16:creationId xmlns:a16="http://schemas.microsoft.com/office/drawing/2014/main" id="{6B9D85FF-EB78-4714-831A-70DAEBBE92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497153" y="530364"/>
                      <a:ext cx="788756" cy="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9" name="Agrupar 38">
                      <a:extLst>
                        <a:ext uri="{FF2B5EF4-FFF2-40B4-BE49-F238E27FC236}">
                          <a16:creationId xmlns:a16="http://schemas.microsoft.com/office/drawing/2014/main" id="{249311A0-90AD-40B2-B2B0-99720B722D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10431" y="297070"/>
                      <a:ext cx="3924692" cy="2087274"/>
                      <a:chOff x="3951345" y="2295772"/>
                      <a:chExt cx="3924692" cy="2087274"/>
                    </a:xfrm>
                  </p:grpSpPr>
                  <p:pic>
                    <p:nvPicPr>
                      <p:cNvPr id="40" name="Imagem 39">
                        <a:extLst>
                          <a:ext uri="{FF2B5EF4-FFF2-40B4-BE49-F238E27FC236}">
                            <a16:creationId xmlns:a16="http://schemas.microsoft.com/office/drawing/2014/main" id="{D03458C4-1F57-4F9C-95EB-BD06BF63476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439" t="8694" b="37823"/>
                      <a:stretch/>
                    </p:blipFill>
                    <p:spPr>
                      <a:xfrm>
                        <a:off x="4312936" y="2600258"/>
                        <a:ext cx="2450259" cy="1552759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1" name="Rectangle 161">
                        <a:extLst>
                          <a:ext uri="{FF2B5EF4-FFF2-40B4-BE49-F238E27FC236}">
                            <a16:creationId xmlns:a16="http://schemas.microsoft.com/office/drawing/2014/main" id="{45D0BBA0-574D-4588-AB54-1EF7FEDF8AA1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3579408" y="3221831"/>
                        <a:ext cx="1402438" cy="3472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1500" b="1" dirty="0"/>
                          <a:t>TGF-</a:t>
                        </a:r>
                        <a:r>
                          <a:rPr lang="el-GR" sz="1500" b="1" dirty="0"/>
                          <a:t>β</a:t>
                        </a:r>
                        <a:r>
                          <a:rPr lang="pt-BR" sz="1500" b="1" dirty="0"/>
                          <a:t>3 (pg/mL)</a:t>
                        </a:r>
                      </a:p>
                    </p:txBody>
                  </p:sp>
                  <p:sp>
                    <p:nvSpPr>
                      <p:cNvPr id="42" name="TextBox 99">
                        <a:extLst>
                          <a:ext uri="{FF2B5EF4-FFF2-40B4-BE49-F238E27FC236}">
                            <a16:creationId xmlns:a16="http://schemas.microsoft.com/office/drawing/2014/main" id="{2DFF8C55-AAB3-4813-850E-FAF357501C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51345" y="4075269"/>
                        <a:ext cx="3924692" cy="307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pt-BR" sz="1400" b="1" dirty="0">
                            <a:solidFill>
                              <a:schemeClr val="bg1"/>
                            </a:solidFill>
                          </a:rPr>
                          <a:t>a</a:t>
                        </a:r>
                        <a:r>
                          <a:rPr lang="pt-BR" sz="1400" b="1" dirty="0"/>
                          <a:t>              7 </a:t>
                        </a:r>
                        <a:r>
                          <a:rPr lang="pt-BR" sz="1400" b="1" dirty="0" err="1"/>
                          <a:t>days</a:t>
                        </a:r>
                        <a:r>
                          <a:rPr lang="pt-BR" sz="1400" b="1" dirty="0"/>
                          <a:t>       14 </a:t>
                        </a:r>
                        <a:r>
                          <a:rPr lang="pt-BR" sz="1400" b="1" dirty="0" err="1"/>
                          <a:t>days</a:t>
                        </a:r>
                        <a:r>
                          <a:rPr lang="pt-BR" sz="1400" b="1" dirty="0"/>
                          <a:t>     21 </a:t>
                        </a:r>
                        <a:r>
                          <a:rPr lang="pt-BR" sz="1400" b="1" dirty="0" err="1"/>
                          <a:t>days</a:t>
                        </a:r>
                        <a:r>
                          <a:rPr lang="pt-BR" sz="1400" b="1" dirty="0"/>
                          <a:t> </a:t>
                        </a:r>
                      </a:p>
                    </p:txBody>
                  </p:sp>
                  <p:sp>
                    <p:nvSpPr>
                      <p:cNvPr id="43" name="Retângulo 114">
                        <a:extLst>
                          <a:ext uri="{FF2B5EF4-FFF2-40B4-BE49-F238E27FC236}">
                            <a16:creationId xmlns:a16="http://schemas.microsoft.com/office/drawing/2014/main" id="{DD1C9E80-1ED0-4F29-A293-3DD7500B11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5805" y="2518409"/>
                        <a:ext cx="504601" cy="3231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1500" b="1" dirty="0"/>
                          <a:t>**</a:t>
                        </a:r>
                      </a:p>
                    </p:txBody>
                  </p:sp>
                  <p:cxnSp>
                    <p:nvCxnSpPr>
                      <p:cNvPr id="44" name="Conector reto 111">
                        <a:extLst>
                          <a:ext uri="{FF2B5EF4-FFF2-40B4-BE49-F238E27FC236}">
                            <a16:creationId xmlns:a16="http://schemas.microsoft.com/office/drawing/2014/main" id="{BBE1D196-42C1-4E5B-A209-70FFF336D72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790620" y="2732313"/>
                        <a:ext cx="23144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5" name="Retângulo 114">
                        <a:extLst>
                          <a:ext uri="{FF2B5EF4-FFF2-40B4-BE49-F238E27FC236}">
                            <a16:creationId xmlns:a16="http://schemas.microsoft.com/office/drawing/2014/main" id="{D23F166B-4FCB-42B1-ACD9-E8F2FF528C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08672" y="2295772"/>
                        <a:ext cx="504601" cy="323165"/>
                      </a:xfrm>
                      <a:prstGeom prst="rect">
                        <a:avLst/>
                      </a:prstGeom>
                      <a:ln>
                        <a:noFill/>
                        <a:prstDash val="sysDot"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1500" b="1" dirty="0"/>
                          <a:t>***</a:t>
                        </a:r>
                      </a:p>
                    </p:txBody>
                  </p:sp>
                  <p:cxnSp>
                    <p:nvCxnSpPr>
                      <p:cNvPr id="46" name="Conector reto 43">
                        <a:extLst>
                          <a:ext uri="{FF2B5EF4-FFF2-40B4-BE49-F238E27FC236}">
                            <a16:creationId xmlns:a16="http://schemas.microsoft.com/office/drawing/2014/main" id="{FD52F0D1-D946-45D9-8DD7-13AB56E6E29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33741" y="2475947"/>
                        <a:ext cx="0" cy="9097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Conector reto 43">
                        <a:extLst>
                          <a:ext uri="{FF2B5EF4-FFF2-40B4-BE49-F238E27FC236}">
                            <a16:creationId xmlns:a16="http://schemas.microsoft.com/office/drawing/2014/main" id="{10E48084-BE18-434E-A0AE-8A0C60124A0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826823" y="2483577"/>
                        <a:ext cx="0" cy="9097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8" name="Retângulo 114">
                        <a:extLst>
                          <a:ext uri="{FF2B5EF4-FFF2-40B4-BE49-F238E27FC236}">
                            <a16:creationId xmlns:a16="http://schemas.microsoft.com/office/drawing/2014/main" id="{A3D73D72-303B-4B57-81BE-E2C85EE624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26098" y="3645241"/>
                        <a:ext cx="504601" cy="3231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1500" b="1" dirty="0"/>
                          <a:t>**</a:t>
                        </a:r>
                      </a:p>
                    </p:txBody>
                  </p:sp>
                  <p:cxnSp>
                    <p:nvCxnSpPr>
                      <p:cNvPr id="49" name="Conector reto 43">
                        <a:extLst>
                          <a:ext uri="{FF2B5EF4-FFF2-40B4-BE49-F238E27FC236}">
                            <a16:creationId xmlns:a16="http://schemas.microsoft.com/office/drawing/2014/main" id="{7B6F23CF-C5B3-4DFB-BDAC-29D5375CB14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590913" y="3813656"/>
                        <a:ext cx="0" cy="9097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0" name="Retângulo 114">
                        <a:extLst>
                          <a:ext uri="{FF2B5EF4-FFF2-40B4-BE49-F238E27FC236}">
                            <a16:creationId xmlns:a16="http://schemas.microsoft.com/office/drawing/2014/main" id="{B109910C-67BB-4A45-B60F-F386C61603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76055" y="3248066"/>
                        <a:ext cx="504601" cy="32316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1500" b="1" dirty="0"/>
                          <a:t>**</a:t>
                        </a:r>
                      </a:p>
                    </p:txBody>
                  </p:sp>
                  <p:cxnSp>
                    <p:nvCxnSpPr>
                      <p:cNvPr id="51" name="Conector reto 111">
                        <a:extLst>
                          <a:ext uri="{FF2B5EF4-FFF2-40B4-BE49-F238E27FC236}">
                            <a16:creationId xmlns:a16="http://schemas.microsoft.com/office/drawing/2014/main" id="{EBE1223E-75D0-4801-A89B-DF9E78236FA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340870" y="3461970"/>
                        <a:ext cx="231440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6" name="Conector reto 43">
                    <a:extLst>
                      <a:ext uri="{FF2B5EF4-FFF2-40B4-BE49-F238E27FC236}">
                        <a16:creationId xmlns:a16="http://schemas.microsoft.com/office/drawing/2014/main" id="{CDD99FCD-BC76-4C89-A641-2F4DFEEC0F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01471" y="1634208"/>
                    <a:ext cx="16613" cy="6700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ector reto 43">
                    <a:extLst>
                      <a:ext uri="{FF2B5EF4-FFF2-40B4-BE49-F238E27FC236}">
                        <a16:creationId xmlns:a16="http://schemas.microsoft.com/office/drawing/2014/main" id="{73FDEE72-B16D-472C-AED1-A053C4387F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52282" y="1634208"/>
                    <a:ext cx="0" cy="909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Agrupar 31">
                  <a:extLst>
                    <a:ext uri="{FF2B5EF4-FFF2-40B4-BE49-F238E27FC236}">
                      <a16:creationId xmlns:a16="http://schemas.microsoft.com/office/drawing/2014/main" id="{97B2959A-84D6-4C97-8EC0-7C62F965DB3F}"/>
                    </a:ext>
                  </a:extLst>
                </p:cNvPr>
                <p:cNvGrpSpPr/>
                <p:nvPr/>
              </p:nvGrpSpPr>
              <p:grpSpPr>
                <a:xfrm>
                  <a:off x="7365317" y="1446302"/>
                  <a:ext cx="234198" cy="90978"/>
                  <a:chOff x="6340870" y="3416481"/>
                  <a:chExt cx="234198" cy="90978"/>
                </a:xfrm>
              </p:grpSpPr>
              <p:cxnSp>
                <p:nvCxnSpPr>
                  <p:cNvPr id="33" name="Conector reto 43">
                    <a:extLst>
                      <a:ext uri="{FF2B5EF4-FFF2-40B4-BE49-F238E27FC236}">
                        <a16:creationId xmlns:a16="http://schemas.microsoft.com/office/drawing/2014/main" id="{F313A782-ED2E-47A0-A601-0C2A5DC76712}"/>
                      </a:ext>
                    </a:extLst>
                  </p:cNvPr>
                  <p:cNvCxnSpPr/>
                  <p:nvPr/>
                </p:nvCxnSpPr>
                <p:spPr>
                  <a:xfrm>
                    <a:off x="6340870" y="3416481"/>
                    <a:ext cx="0" cy="909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reto 43">
                    <a:extLst>
                      <a:ext uri="{FF2B5EF4-FFF2-40B4-BE49-F238E27FC236}">
                        <a16:creationId xmlns:a16="http://schemas.microsoft.com/office/drawing/2014/main" id="{11D15CC6-2251-4ACD-9C7F-B6853EE821BC}"/>
                      </a:ext>
                    </a:extLst>
                  </p:cNvPr>
                  <p:cNvCxnSpPr/>
                  <p:nvPr/>
                </p:nvCxnSpPr>
                <p:spPr>
                  <a:xfrm>
                    <a:off x="6575068" y="3416481"/>
                    <a:ext cx="0" cy="9097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0" name="Conector reto 43">
                <a:extLst>
                  <a:ext uri="{FF2B5EF4-FFF2-40B4-BE49-F238E27FC236}">
                    <a16:creationId xmlns:a16="http://schemas.microsoft.com/office/drawing/2014/main" id="{189EE404-BD95-4BD6-A6F5-C7FBD7FCD929}"/>
                  </a:ext>
                </a:extLst>
              </p:cNvPr>
              <p:cNvCxnSpPr/>
              <p:nvPr/>
            </p:nvCxnSpPr>
            <p:spPr>
              <a:xfrm>
                <a:off x="10499978" y="1994383"/>
                <a:ext cx="0" cy="9097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Conector reto 111">
              <a:extLst>
                <a:ext uri="{FF2B5EF4-FFF2-40B4-BE49-F238E27FC236}">
                  <a16:creationId xmlns:a16="http://schemas.microsoft.com/office/drawing/2014/main" id="{081DFB9A-FAD8-4670-8C42-21DB77058F9F}"/>
                </a:ext>
              </a:extLst>
            </p:cNvPr>
            <p:cNvCxnSpPr>
              <a:cxnSpLocks/>
            </p:cNvCxnSpPr>
            <p:nvPr/>
          </p:nvCxnSpPr>
          <p:spPr>
            <a:xfrm>
              <a:off x="8943427" y="1481212"/>
              <a:ext cx="3207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D01ABA66-4401-48D8-80E1-62BE4938A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96" y="946061"/>
            <a:ext cx="445828" cy="32768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36C6F90-2908-44CD-B339-98AE07734DC9}"/>
              </a:ext>
            </a:extLst>
          </p:cNvPr>
          <p:cNvSpPr/>
          <p:nvPr/>
        </p:nvSpPr>
        <p:spPr>
          <a:xfrm>
            <a:off x="3136234" y="1944438"/>
            <a:ext cx="3797238" cy="2153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99002A5A-D72D-48D6-9484-21F8A66BF8C5}"/>
              </a:ext>
            </a:extLst>
          </p:cNvPr>
          <p:cNvSpPr/>
          <p:nvPr/>
        </p:nvSpPr>
        <p:spPr>
          <a:xfrm>
            <a:off x="3136234" y="4671620"/>
            <a:ext cx="3152820" cy="2078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20E7B74-F515-439E-BC90-7824FB828204}"/>
              </a:ext>
            </a:extLst>
          </p:cNvPr>
          <p:cNvSpPr txBox="1"/>
          <p:nvPr/>
        </p:nvSpPr>
        <p:spPr>
          <a:xfrm>
            <a:off x="3941635" y="4446818"/>
            <a:ext cx="1729818" cy="3361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RASTREABILITY</a:t>
            </a:r>
          </a:p>
        </p:txBody>
      </p: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B9F2C1BA-4E60-4389-9508-D0F76E199FB3}"/>
              </a:ext>
            </a:extLst>
          </p:cNvPr>
          <p:cNvGrpSpPr/>
          <p:nvPr/>
        </p:nvGrpSpPr>
        <p:grpSpPr>
          <a:xfrm>
            <a:off x="3233146" y="1774363"/>
            <a:ext cx="3566744" cy="2074947"/>
            <a:chOff x="2904284" y="2112256"/>
            <a:chExt cx="3566744" cy="2074947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79D2778-7AAB-47EB-A8BB-35A6943EE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284" y="2651664"/>
              <a:ext cx="2286481" cy="1535539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C6946DC6-42FD-482F-810F-0C6658887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00" r="6405"/>
            <a:stretch/>
          </p:blipFill>
          <p:spPr>
            <a:xfrm>
              <a:off x="4945686" y="2813669"/>
              <a:ext cx="1525342" cy="1262285"/>
            </a:xfrm>
            <a:prstGeom prst="rect">
              <a:avLst/>
            </a:prstGeom>
          </p:spPr>
        </p:pic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B85C42E6-D80D-42CA-B991-71864E35F1A5}"/>
                </a:ext>
              </a:extLst>
            </p:cNvPr>
            <p:cNvSpPr txBox="1"/>
            <p:nvPr/>
          </p:nvSpPr>
          <p:spPr>
            <a:xfrm>
              <a:off x="3451673" y="2112256"/>
              <a:ext cx="2052019" cy="3361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REPRODUCIBILITY</a:t>
              </a:r>
            </a:p>
          </p:txBody>
        </p:sp>
      </p:grpSp>
      <p:sp>
        <p:nvSpPr>
          <p:cNvPr id="56" name="Retângulo 55">
            <a:extLst>
              <a:ext uri="{FF2B5EF4-FFF2-40B4-BE49-F238E27FC236}">
                <a16:creationId xmlns:a16="http://schemas.microsoft.com/office/drawing/2014/main" id="{170F8686-3DA1-4C7F-B6E6-607781A2BCF2}"/>
              </a:ext>
            </a:extLst>
          </p:cNvPr>
          <p:cNvSpPr/>
          <p:nvPr/>
        </p:nvSpPr>
        <p:spPr>
          <a:xfrm>
            <a:off x="7045079" y="1816971"/>
            <a:ext cx="2237149" cy="24160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748E6F1-4F37-4B1E-9CE0-5269D38CC062}"/>
              </a:ext>
            </a:extLst>
          </p:cNvPr>
          <p:cNvSpPr txBox="1"/>
          <p:nvPr/>
        </p:nvSpPr>
        <p:spPr>
          <a:xfrm>
            <a:off x="7127009" y="1528429"/>
            <a:ext cx="2155219" cy="5799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From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spheroid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culture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supernatant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2" name="Imagem 51">
            <a:extLst>
              <a:ext uri="{FF2B5EF4-FFF2-40B4-BE49-F238E27FC236}">
                <a16:creationId xmlns:a16="http://schemas.microsoft.com/office/drawing/2014/main" id="{3C015CB9-F696-4D34-89AB-B813CDC62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0728" y="4365294"/>
            <a:ext cx="445828" cy="3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9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84" b="2677"/>
          <a:stretch/>
        </p:blipFill>
        <p:spPr>
          <a:xfrm>
            <a:off x="2369" y="871705"/>
            <a:ext cx="9902079" cy="546060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1034813"/>
            <a:ext cx="9906000" cy="6965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46"/>
            <a:endParaRPr lang="en-US" sz="1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552" y="974326"/>
            <a:ext cx="9907551" cy="892308"/>
          </a:xfrm>
        </p:spPr>
        <p:txBody>
          <a:bodyPr>
            <a:noAutofit/>
          </a:bodyPr>
          <a:lstStyle/>
          <a:p>
            <a:r>
              <a:rPr lang="en-US" sz="3200" cap="small">
                <a:solidFill>
                  <a:schemeClr val="bg1"/>
                </a:solidFill>
              </a:rPr>
              <a:t>Optical Coherence Tomography - OCT (Huang et al, 2017)</a:t>
            </a:r>
            <a:endParaRPr lang="en-US" sz="3200" cap="small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309530" y="1840342"/>
            <a:ext cx="9286940" cy="800172"/>
          </a:xfr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2600" cap="small" dirty="0">
                <a:solidFill>
                  <a:schemeClr val="tx1"/>
                </a:solidFill>
              </a:rPr>
              <a:t>OCT uses light waves to take cross-section images of tissue: Non-invasive, real time, quality control of spheroids</a:t>
            </a:r>
            <a:endParaRPr lang="en-US" sz="2600" cap="small" dirty="0">
              <a:solidFill>
                <a:srgbClr val="00B05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E7EEC6E-F4E6-41D3-95E5-F80A57185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7" y="4045005"/>
            <a:ext cx="5517996" cy="2584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29226" t="25838" r="28274" b="41005"/>
          <a:stretch/>
        </p:blipFill>
        <p:spPr>
          <a:xfrm>
            <a:off x="370417" y="2710806"/>
            <a:ext cx="3368042" cy="11085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691813" y="3815070"/>
            <a:ext cx="1135247" cy="2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94"/>
              <a:t>POPESCU et al, 2011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383516" y="6649537"/>
            <a:ext cx="1055097" cy="2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94" dirty="0"/>
              <a:t>HUANG et al, 2007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200C4B1-E09D-E24E-9DF4-A49417A36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1" y="2902311"/>
            <a:ext cx="3809818" cy="2331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584C6D7-11A7-004D-B177-F265786AAA72}"/>
              </a:ext>
            </a:extLst>
          </p:cNvPr>
          <p:cNvSpPr/>
          <p:nvPr/>
        </p:nvSpPr>
        <p:spPr>
          <a:xfrm>
            <a:off x="7379912" y="6539900"/>
            <a:ext cx="1609415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67" dirty="0"/>
              <a:t>HUANG et al, 2017</a:t>
            </a:r>
          </a:p>
        </p:txBody>
      </p:sp>
    </p:spTree>
    <p:extLst>
      <p:ext uri="{BB962C8B-B14F-4D97-AF65-F5344CB8AC3E}">
        <p14:creationId xmlns:p14="http://schemas.microsoft.com/office/powerpoint/2010/main" val="206463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299" y="650656"/>
            <a:ext cx="8915400" cy="1143000"/>
          </a:xfrm>
        </p:spPr>
        <p:txBody>
          <a:bodyPr>
            <a:normAutofit/>
          </a:bodyPr>
          <a:lstStyle/>
          <a:p>
            <a:r>
              <a:rPr lang="pt-BR" cap="small" dirty="0" err="1">
                <a:solidFill>
                  <a:srgbClr val="002060"/>
                </a:solidFill>
              </a:rPr>
              <a:t>Preliminary</a:t>
            </a:r>
            <a:r>
              <a:rPr lang="pt-BR" cap="small" dirty="0">
                <a:solidFill>
                  <a:srgbClr val="002060"/>
                </a:solidFill>
              </a:rPr>
              <a:t> </a:t>
            </a:r>
            <a:r>
              <a:rPr lang="pt-BR" cap="small" dirty="0" err="1">
                <a:solidFill>
                  <a:srgbClr val="002060"/>
                </a:solidFill>
              </a:rPr>
              <a:t>Result</a:t>
            </a:r>
            <a:endParaRPr lang="pt-BR" cap="smal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7259506" y="2698618"/>
            <a:ext cx="1599319" cy="1599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46"/>
            <a:endParaRPr lang="pt-BR" sz="1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01" y="4297937"/>
            <a:ext cx="4482842" cy="25215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997EB97-1798-CD46-BB38-A7F7BA584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 r="16696" b="22302"/>
          <a:stretch/>
        </p:blipFill>
        <p:spPr>
          <a:xfrm>
            <a:off x="466557" y="2521497"/>
            <a:ext cx="4120738" cy="267003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ECA969E-B98A-C94D-B50E-5EFA48CB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627907"/>
            <a:ext cx="3181148" cy="23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1C3DEA08-96D4-4C7F-8A74-5C9D5AED9CB0}"/>
              </a:ext>
            </a:extLst>
          </p:cNvPr>
          <p:cNvSpPr/>
          <p:nvPr/>
        </p:nvSpPr>
        <p:spPr>
          <a:xfrm>
            <a:off x="3963898" y="776981"/>
            <a:ext cx="184731" cy="336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i="1" u="sng" dirty="0"/>
          </a:p>
        </p:txBody>
      </p:sp>
      <p:sp>
        <p:nvSpPr>
          <p:cNvPr id="16" name="Retângulo Arredondado 17">
            <a:extLst>
              <a:ext uri="{FF2B5EF4-FFF2-40B4-BE49-F238E27FC236}">
                <a16:creationId xmlns:a16="http://schemas.microsoft.com/office/drawing/2014/main" id="{5807900C-7B61-45F4-B53C-CF4E406C572A}"/>
              </a:ext>
            </a:extLst>
          </p:cNvPr>
          <p:cNvSpPr/>
          <p:nvPr/>
        </p:nvSpPr>
        <p:spPr>
          <a:xfrm>
            <a:off x="964772" y="3012272"/>
            <a:ext cx="4576283" cy="63312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Embryological development of stable cartilage </a:t>
            </a:r>
          </a:p>
        </p:txBody>
      </p:sp>
      <p:sp>
        <p:nvSpPr>
          <p:cNvPr id="5" name="Retângulo de cantos arredondados 60">
            <a:extLst>
              <a:ext uri="{FF2B5EF4-FFF2-40B4-BE49-F238E27FC236}">
                <a16:creationId xmlns:a16="http://schemas.microsoft.com/office/drawing/2014/main" id="{557B21FA-0AD9-47CB-94C1-8284996C450C}"/>
              </a:ext>
            </a:extLst>
          </p:cNvPr>
          <p:cNvSpPr/>
          <p:nvPr/>
        </p:nvSpPr>
        <p:spPr>
          <a:xfrm>
            <a:off x="902768" y="1064152"/>
            <a:ext cx="4802708" cy="1616548"/>
          </a:xfrm>
          <a:prstGeom prst="roundRect">
            <a:avLst/>
          </a:prstGeom>
          <a:noFill/>
          <a:ln w="19050">
            <a:solidFill>
              <a:schemeClr val="tx2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5B4A395-6070-42F3-AF34-7C7BC9C9E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0" t="32659" r="6005" b="37642"/>
          <a:stretch/>
        </p:blipFill>
        <p:spPr>
          <a:xfrm>
            <a:off x="4124180" y="1488694"/>
            <a:ext cx="710389" cy="852466"/>
          </a:xfrm>
          <a:prstGeom prst="rect">
            <a:avLst/>
          </a:prstGeom>
        </p:spPr>
      </p:pic>
      <p:cxnSp>
        <p:nvCxnSpPr>
          <p:cNvPr id="8" name="Conector de seta reta 93">
            <a:extLst>
              <a:ext uri="{FF2B5EF4-FFF2-40B4-BE49-F238E27FC236}">
                <a16:creationId xmlns:a16="http://schemas.microsoft.com/office/drawing/2014/main" id="{183955D5-153F-47BF-97FF-14D78EA74E25}"/>
              </a:ext>
            </a:extLst>
          </p:cNvPr>
          <p:cNvCxnSpPr/>
          <p:nvPr/>
        </p:nvCxnSpPr>
        <p:spPr>
          <a:xfrm>
            <a:off x="3794773" y="2232989"/>
            <a:ext cx="32940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1BA4F65D-44AB-4BE5-A2B1-E71C74FBC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" y="1478470"/>
            <a:ext cx="919511" cy="956588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207CFD5-3DAC-4DCF-82A9-3B3065D7F83B}"/>
              </a:ext>
            </a:extLst>
          </p:cNvPr>
          <p:cNvSpPr/>
          <p:nvPr/>
        </p:nvSpPr>
        <p:spPr>
          <a:xfrm>
            <a:off x="1241881" y="1079707"/>
            <a:ext cx="3457741" cy="336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Biological advantages of self-assembly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091F44A-E85E-4182-94B6-4CCB64F62DE4}"/>
              </a:ext>
            </a:extLst>
          </p:cNvPr>
          <p:cNvSpPr/>
          <p:nvPr/>
        </p:nvSpPr>
        <p:spPr>
          <a:xfrm>
            <a:off x="3794773" y="2305153"/>
            <a:ext cx="1409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Spheroid</a:t>
            </a:r>
            <a:endParaRPr lang="en-US" sz="1300" b="1" dirty="0"/>
          </a:p>
        </p:txBody>
      </p:sp>
      <p:sp>
        <p:nvSpPr>
          <p:cNvPr id="14" name="Retângulo Arredondado 14">
            <a:extLst>
              <a:ext uri="{FF2B5EF4-FFF2-40B4-BE49-F238E27FC236}">
                <a16:creationId xmlns:a16="http://schemas.microsoft.com/office/drawing/2014/main" id="{65FBCE8C-DAEC-4750-9054-21D85FBE2167}"/>
              </a:ext>
            </a:extLst>
          </p:cNvPr>
          <p:cNvSpPr/>
          <p:nvPr/>
        </p:nvSpPr>
        <p:spPr>
          <a:xfrm>
            <a:off x="2346594" y="2292963"/>
            <a:ext cx="1368936" cy="4273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N-cadherin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Seta em curva para baixo 5">
            <a:extLst>
              <a:ext uri="{FF2B5EF4-FFF2-40B4-BE49-F238E27FC236}">
                <a16:creationId xmlns:a16="http://schemas.microsoft.com/office/drawing/2014/main" id="{ADEEF893-353A-46A3-9FF3-624D7EB241E3}"/>
              </a:ext>
            </a:extLst>
          </p:cNvPr>
          <p:cNvSpPr/>
          <p:nvPr/>
        </p:nvSpPr>
        <p:spPr>
          <a:xfrm rot="7087188" flipV="1">
            <a:off x="1224174" y="2000237"/>
            <a:ext cx="1621212" cy="730721"/>
          </a:xfrm>
          <a:prstGeom prst="curvedDownArrow">
            <a:avLst>
              <a:gd name="adj1" fmla="val 25000"/>
              <a:gd name="adj2" fmla="val 46207"/>
              <a:gd name="adj3" fmla="val 519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1BA76AA-2049-40E6-8886-463D97276D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4574" r="72703" b="31044"/>
          <a:stretch/>
        </p:blipFill>
        <p:spPr>
          <a:xfrm>
            <a:off x="2400210" y="1368245"/>
            <a:ext cx="1382495" cy="1084996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599CC143-277C-41DB-A1DD-9B7522E5C34E}"/>
              </a:ext>
            </a:extLst>
          </p:cNvPr>
          <p:cNvSpPr/>
          <p:nvPr/>
        </p:nvSpPr>
        <p:spPr>
          <a:xfrm>
            <a:off x="892786" y="6081019"/>
            <a:ext cx="555663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Côrtes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 Tissue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Part A. 2019 Feb 8.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doi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10.1089/ten.TEA.2018.0311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DB318B5D-A8D5-466A-AB03-C3D6735C1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5" y="6085695"/>
            <a:ext cx="445828" cy="32768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28996C5-E46A-4F21-9E29-31FA67F585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r="28589"/>
          <a:stretch/>
        </p:blipFill>
        <p:spPr>
          <a:xfrm>
            <a:off x="5924054" y="1045232"/>
            <a:ext cx="3288890" cy="2602588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418485B-771F-4EDD-94FD-2BB852FB3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25" y="3737654"/>
            <a:ext cx="2904095" cy="2613043"/>
          </a:xfrm>
          <a:prstGeom prst="rect">
            <a:avLst/>
          </a:prstGeom>
        </p:spPr>
      </p:pic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25E6753-5764-4C72-9325-644F27FE4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86" y="3799195"/>
            <a:ext cx="3869797" cy="2192094"/>
          </a:xfrm>
          <a:prstGeom prst="rect">
            <a:avLst/>
          </a:prstGeom>
        </p:spPr>
      </p:pic>
      <p:pic>
        <p:nvPicPr>
          <p:cNvPr id="20" name="Picture 4" descr="Resultado de imagem para logo ibcp lyon">
            <a:extLst>
              <a:ext uri="{FF2B5EF4-FFF2-40B4-BE49-F238E27FC236}">
                <a16:creationId xmlns:a16="http://schemas.microsoft.com/office/drawing/2014/main" id="{D0AE7276-8051-47E4-A792-BBBE4505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86" y="5063710"/>
            <a:ext cx="1296144" cy="92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A0BBDA93-EDA0-4DE5-9D5D-FE66380387BF}"/>
              </a:ext>
            </a:extLst>
          </p:cNvPr>
          <p:cNvSpPr txBox="1">
            <a:spLocks/>
          </p:cNvSpPr>
          <p:nvPr/>
        </p:nvSpPr>
        <p:spPr>
          <a:xfrm rot="16200000">
            <a:off x="-2403496" y="2299649"/>
            <a:ext cx="57422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Cartilage bioengineering</a:t>
            </a:r>
          </a:p>
        </p:txBody>
      </p:sp>
    </p:spTree>
    <p:extLst>
      <p:ext uri="{BB962C8B-B14F-4D97-AF65-F5344CB8AC3E}">
        <p14:creationId xmlns:p14="http://schemas.microsoft.com/office/powerpoint/2010/main" val="219966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17">
            <a:extLst>
              <a:ext uri="{FF2B5EF4-FFF2-40B4-BE49-F238E27FC236}">
                <a16:creationId xmlns:a16="http://schemas.microsoft.com/office/drawing/2014/main" id="{2C5034DC-C59E-403A-9B88-D7FA492A931A}"/>
              </a:ext>
            </a:extLst>
          </p:cNvPr>
          <p:cNvSpPr/>
          <p:nvPr/>
        </p:nvSpPr>
        <p:spPr>
          <a:xfrm>
            <a:off x="1714233" y="3126050"/>
            <a:ext cx="5503564" cy="6502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</a:rPr>
              <a:t>Embryological development of endochondral ossification</a:t>
            </a:r>
          </a:p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</a:rPr>
              <a:t>Engineered hypertrophic cartilage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D012D7-1B91-4563-8A6E-CD9676A748C0}"/>
              </a:ext>
            </a:extLst>
          </p:cNvPr>
          <p:cNvSpPr/>
          <p:nvPr/>
        </p:nvSpPr>
        <p:spPr>
          <a:xfrm>
            <a:off x="6835670" y="6089983"/>
            <a:ext cx="278316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Master Thesis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Kronemberger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2018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Submitted results</a:t>
            </a:r>
          </a:p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1F40EE8-BCA8-457D-8A46-BF7A80B5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33" y="6185233"/>
            <a:ext cx="445828" cy="3276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F365054-C75B-40AE-A56D-79C663D32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9"/>
          <a:stretch/>
        </p:blipFill>
        <p:spPr>
          <a:xfrm>
            <a:off x="7612215" y="2523006"/>
            <a:ext cx="1979108" cy="184348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F63EF66-BE92-406C-B110-D89C2353F6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2" y="1071532"/>
            <a:ext cx="1583173" cy="114300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704935B-E9D0-4243-952F-CB53303F93FF}"/>
              </a:ext>
            </a:extLst>
          </p:cNvPr>
          <p:cNvSpPr txBox="1"/>
          <p:nvPr/>
        </p:nvSpPr>
        <p:spPr>
          <a:xfrm rot="16200000">
            <a:off x="5900139" y="1511843"/>
            <a:ext cx="1086963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Col 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E64D71A-27BE-434E-AA8B-26810805EC8A}"/>
              </a:ext>
            </a:extLst>
          </p:cNvPr>
          <p:cNvSpPr txBox="1"/>
          <p:nvPr/>
        </p:nvSpPr>
        <p:spPr>
          <a:xfrm rot="16200000">
            <a:off x="4120835" y="1504438"/>
            <a:ext cx="1086963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Col X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7170B20E-3601-4910-A0F2-3925DCD64F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83" y="1042131"/>
            <a:ext cx="1799993" cy="1233497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07B65F59-6D3E-41F0-946B-D3B7D5FD594D}"/>
              </a:ext>
            </a:extLst>
          </p:cNvPr>
          <p:cNvSpPr txBox="1"/>
          <p:nvPr/>
        </p:nvSpPr>
        <p:spPr>
          <a:xfrm rot="16200000">
            <a:off x="7544791" y="1476545"/>
            <a:ext cx="1349313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/>
              <a:t>Osteocalcin</a:t>
            </a:r>
            <a:endParaRPr lang="pt-BR" sz="1400" b="1" dirty="0"/>
          </a:p>
        </p:txBody>
      </p:sp>
      <p:pic>
        <p:nvPicPr>
          <p:cNvPr id="72" name="Imagem 71">
            <a:extLst>
              <a:ext uri="{FF2B5EF4-FFF2-40B4-BE49-F238E27FC236}">
                <a16:creationId xmlns:a16="http://schemas.microsoft.com/office/drawing/2014/main" id="{2A86775E-7531-447E-849F-8328B3978A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13" t="22225" r="35047" b="33438"/>
          <a:stretch/>
        </p:blipFill>
        <p:spPr>
          <a:xfrm>
            <a:off x="1108482" y="1104855"/>
            <a:ext cx="3327589" cy="2021195"/>
          </a:xfrm>
          <a:prstGeom prst="rect">
            <a:avLst/>
          </a:prstGeom>
        </p:spPr>
      </p:pic>
      <p:sp>
        <p:nvSpPr>
          <p:cNvPr id="73" name="Seta em curva para baixo 5">
            <a:extLst>
              <a:ext uri="{FF2B5EF4-FFF2-40B4-BE49-F238E27FC236}">
                <a16:creationId xmlns:a16="http://schemas.microsoft.com/office/drawing/2014/main" id="{9FEAE48F-3B8F-4045-BA33-52E436F2F6CC}"/>
              </a:ext>
            </a:extLst>
          </p:cNvPr>
          <p:cNvSpPr/>
          <p:nvPr/>
        </p:nvSpPr>
        <p:spPr>
          <a:xfrm rot="7087188" flipV="1">
            <a:off x="1004781" y="2266257"/>
            <a:ext cx="1261137" cy="650172"/>
          </a:xfrm>
          <a:prstGeom prst="curvedDownArrow">
            <a:avLst>
              <a:gd name="adj1" fmla="val 25000"/>
              <a:gd name="adj2" fmla="val 46207"/>
              <a:gd name="adj3" fmla="val 519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74" name="Picture 2">
            <a:extLst>
              <a:ext uri="{FF2B5EF4-FFF2-40B4-BE49-F238E27FC236}">
                <a16:creationId xmlns:a16="http://schemas.microsoft.com/office/drawing/2014/main" id="{E16BD40A-867F-4675-A303-D1D78E85B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1"/>
          <a:stretch/>
        </p:blipFill>
        <p:spPr bwMode="auto">
          <a:xfrm>
            <a:off x="659966" y="5208998"/>
            <a:ext cx="2108537" cy="13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>
            <a:extLst>
              <a:ext uri="{FF2B5EF4-FFF2-40B4-BE49-F238E27FC236}">
                <a16:creationId xmlns:a16="http://schemas.microsoft.com/office/drawing/2014/main" id="{3D402517-D8BD-46BB-8580-215D1E779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6"/>
          <a:stretch/>
        </p:blipFill>
        <p:spPr bwMode="auto">
          <a:xfrm>
            <a:off x="2820466" y="5146585"/>
            <a:ext cx="2200859" cy="143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0">
            <a:extLst>
              <a:ext uri="{FF2B5EF4-FFF2-40B4-BE49-F238E27FC236}">
                <a16:creationId xmlns:a16="http://schemas.microsoft.com/office/drawing/2014/main" id="{0C5156C7-A0DE-4878-AB43-9AA3F0DDA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0"/>
          <a:stretch/>
        </p:blipFill>
        <p:spPr bwMode="auto">
          <a:xfrm>
            <a:off x="705402" y="3826309"/>
            <a:ext cx="2200858" cy="148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1">
            <a:extLst>
              <a:ext uri="{FF2B5EF4-FFF2-40B4-BE49-F238E27FC236}">
                <a16:creationId xmlns:a16="http://schemas.microsoft.com/office/drawing/2014/main" id="{D3E07BC3-CB7E-4B20-AED8-3C29DDB2E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5"/>
          <a:stretch/>
        </p:blipFill>
        <p:spPr bwMode="auto">
          <a:xfrm>
            <a:off x="2932037" y="3850719"/>
            <a:ext cx="2061778" cy="14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E4E0353-4ECC-45B8-9C21-5BD177E4F3D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/>
        </p:blipFill>
        <p:spPr>
          <a:xfrm>
            <a:off x="6546431" y="1042130"/>
            <a:ext cx="1566752" cy="1176606"/>
          </a:xfrm>
          <a:prstGeom prst="rect">
            <a:avLst/>
          </a:prstGeom>
        </p:spPr>
      </p:pic>
      <p:pic>
        <p:nvPicPr>
          <p:cNvPr id="3" name="Imagem 2" descr="Uma imagem contendo equipamentos eletrônicos, captura de tela, computador, monitor&#10;&#10;Descrição gerada automaticamente">
            <a:extLst>
              <a:ext uri="{FF2B5EF4-FFF2-40B4-BE49-F238E27FC236}">
                <a16:creationId xmlns:a16="http://schemas.microsoft.com/office/drawing/2014/main" id="{9B5B3DB3-BAAB-45E5-816B-2BE937F472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11" t="49721" r="14611" b="12351"/>
          <a:stretch/>
        </p:blipFill>
        <p:spPr>
          <a:xfrm>
            <a:off x="5429742" y="4361311"/>
            <a:ext cx="2200858" cy="164410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884C694-626C-4E63-A7B5-C2CC15840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7"/>
          <a:stretch/>
        </p:blipFill>
        <p:spPr>
          <a:xfrm>
            <a:off x="7639724" y="4361312"/>
            <a:ext cx="1979108" cy="1644105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AFAC9B82-381B-44D8-93BD-DE64F74DD6B5}"/>
              </a:ext>
            </a:extLst>
          </p:cNvPr>
          <p:cNvSpPr/>
          <p:nvPr/>
        </p:nvSpPr>
        <p:spPr>
          <a:xfrm rot="7238820">
            <a:off x="6650593" y="5099166"/>
            <a:ext cx="472247" cy="370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5ADB81B-9202-4405-ACDE-AC5D09F3CCA5}"/>
              </a:ext>
            </a:extLst>
          </p:cNvPr>
          <p:cNvSpPr txBox="1">
            <a:spLocks/>
          </p:cNvSpPr>
          <p:nvPr/>
        </p:nvSpPr>
        <p:spPr>
          <a:xfrm rot="16200000">
            <a:off x="-2515742" y="2299649"/>
            <a:ext cx="57422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Bone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bioengineering</a:t>
            </a:r>
            <a:endParaRPr lang="pt-BR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908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849313" y="908720"/>
            <a:ext cx="8229600" cy="1143000"/>
          </a:xfrm>
        </p:spPr>
        <p:txBody>
          <a:bodyPr/>
          <a:lstStyle/>
          <a:p>
            <a:r>
              <a:rPr lang="pt-BR" altLang="pt-BR" dirty="0" err="1">
                <a:latin typeface="Century Gothic" charset="0"/>
                <a:ea typeface="ＭＳ Ｐゴシック" charset="-128"/>
              </a:rPr>
              <a:t>Bioprinting</a:t>
            </a:r>
            <a:endParaRPr lang="pt-BR" altLang="pt-BR" dirty="0">
              <a:latin typeface="Century Gothic" charset="0"/>
              <a:ea typeface="ＭＳ Ｐゴシック" charset="-128"/>
            </a:endParaRPr>
          </a:p>
        </p:txBody>
      </p:sp>
      <p:pic>
        <p:nvPicPr>
          <p:cNvPr id="153602" name="Picture 3" descr="Captura de Tela 2015-07-25 às 07.0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830116"/>
            <a:ext cx="8027988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4749626"/>
            <a:ext cx="57626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581526"/>
            <a:ext cx="3035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15653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ítulo 3"/>
          <p:cNvSpPr>
            <a:spLocks noGrp="1"/>
          </p:cNvSpPr>
          <p:nvPr>
            <p:ph type="title"/>
          </p:nvPr>
        </p:nvSpPr>
        <p:spPr>
          <a:xfrm>
            <a:off x="550993" y="1343649"/>
            <a:ext cx="8805643" cy="64633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Clinical</a:t>
            </a:r>
            <a:r>
              <a:rPr lang="pt-B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pt-BR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concept</a:t>
            </a:r>
            <a:r>
              <a:rPr lang="pt-BR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 In Situ RAPID TISSSUE BIOFABRICATION USING SCAFFOLDS</a:t>
            </a:r>
          </a:p>
        </p:txBody>
      </p:sp>
      <p:pic>
        <p:nvPicPr>
          <p:cNvPr id="199684" name="Imagem 5" descr="G:\News_imgs\Fig_1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37" y="2182339"/>
            <a:ext cx="6428814" cy="371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5" name="Retângulo 7"/>
          <p:cNvSpPr>
            <a:spLocks noChangeArrowheads="1"/>
          </p:cNvSpPr>
          <p:nvPr/>
        </p:nvSpPr>
        <p:spPr bwMode="auto">
          <a:xfrm>
            <a:off x="776537" y="6093296"/>
            <a:ext cx="8610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Scheme demonstrating in vivo rapid 3D tissue </a:t>
            </a:r>
            <a:r>
              <a:rPr lang="en-US" sz="2000" b="1" dirty="0" err="1">
                <a:solidFill>
                  <a:srgbClr val="0000FF"/>
                </a:solidFill>
              </a:rPr>
              <a:t>biofabrication</a:t>
            </a:r>
            <a:r>
              <a:rPr lang="en-US" sz="2000" b="1" dirty="0">
                <a:solidFill>
                  <a:srgbClr val="0000FF"/>
                </a:solidFill>
              </a:rPr>
              <a:t> using tissue spheroids</a:t>
            </a:r>
            <a:endParaRPr lang="pt-B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28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AC9C041-6516-4CAE-967A-61323ED53F56}"/>
              </a:ext>
            </a:extLst>
          </p:cNvPr>
          <p:cNvSpPr/>
          <p:nvPr/>
        </p:nvSpPr>
        <p:spPr>
          <a:xfrm>
            <a:off x="4019744" y="6334780"/>
            <a:ext cx="5505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err="1"/>
              <a:t>Laschke</a:t>
            </a:r>
            <a:r>
              <a:rPr lang="pt-BR" sz="1400" dirty="0"/>
              <a:t> MW, Menger MD. </a:t>
            </a:r>
            <a:r>
              <a:rPr lang="pt-BR" sz="1400" dirty="0" err="1"/>
              <a:t>Trends</a:t>
            </a:r>
            <a:r>
              <a:rPr lang="pt-BR" sz="1400" dirty="0"/>
              <a:t> Biotechnol. 2017 Feb;35(2):133-144. </a:t>
            </a:r>
            <a:r>
              <a:rPr lang="pt-BR" sz="1400" dirty="0" err="1"/>
              <a:t>doi</a:t>
            </a:r>
            <a:r>
              <a:rPr lang="pt-BR" sz="1400" dirty="0"/>
              <a:t>: 10.1016/j.tibtech.2016.08.004.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BA69AC-7151-4D66-9A97-BD1261ED0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3" t="19775" r="21134" b="12383"/>
          <a:stretch/>
        </p:blipFill>
        <p:spPr>
          <a:xfrm>
            <a:off x="724663" y="1472432"/>
            <a:ext cx="8456673" cy="47864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D807878-0036-48B7-B536-7B59A116E633}"/>
              </a:ext>
            </a:extLst>
          </p:cNvPr>
          <p:cNvSpPr txBox="1">
            <a:spLocks/>
          </p:cNvSpPr>
          <p:nvPr/>
        </p:nvSpPr>
        <p:spPr>
          <a:xfrm>
            <a:off x="1653639" y="4325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800" b="1" dirty="0" err="1">
                <a:solidFill>
                  <a:srgbClr val="0070C0"/>
                </a:solidFill>
              </a:rPr>
              <a:t>Bottom-up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tissue</a:t>
            </a:r>
            <a:r>
              <a:rPr lang="pt-BR" sz="2800" b="1" dirty="0">
                <a:solidFill>
                  <a:srgbClr val="0070C0"/>
                </a:solidFill>
              </a:rPr>
              <a:t> </a:t>
            </a:r>
            <a:r>
              <a:rPr lang="pt-BR" sz="2800" b="1" dirty="0" err="1">
                <a:solidFill>
                  <a:srgbClr val="0070C0"/>
                </a:solidFill>
              </a:rPr>
              <a:t>engineering</a:t>
            </a:r>
            <a:r>
              <a:rPr lang="pt-BR" sz="2800" b="1" dirty="0">
                <a:solidFill>
                  <a:srgbClr val="0070C0"/>
                </a:solidFill>
              </a:rPr>
              <a:t>: </a:t>
            </a:r>
            <a:r>
              <a:rPr lang="pt-BR" sz="2800" b="1" dirty="0" err="1">
                <a:solidFill>
                  <a:srgbClr val="0070C0"/>
                </a:solidFill>
              </a:rPr>
              <a:t>spheroids</a:t>
            </a:r>
            <a:endParaRPr 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49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493CD06-B1C3-4D43-A0AC-CA3761F510CC}"/>
              </a:ext>
            </a:extLst>
          </p:cNvPr>
          <p:cNvGrpSpPr/>
          <p:nvPr/>
        </p:nvGrpSpPr>
        <p:grpSpPr>
          <a:xfrm>
            <a:off x="871235" y="2228339"/>
            <a:ext cx="4575200" cy="3773021"/>
            <a:chOff x="3014789" y="73939"/>
            <a:chExt cx="2069358" cy="205643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034B4D64-11C0-4572-BB83-633EF80A3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934"/>
            <a:stretch/>
          </p:blipFill>
          <p:spPr>
            <a:xfrm>
              <a:off x="3014789" y="73939"/>
              <a:ext cx="2069358" cy="20495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11A887D-E920-4EEB-8B61-D0018D3D97B5}"/>
                </a:ext>
              </a:extLst>
            </p:cNvPr>
            <p:cNvSpPr/>
            <p:nvPr/>
          </p:nvSpPr>
          <p:spPr>
            <a:xfrm>
              <a:off x="4527810" y="2071521"/>
              <a:ext cx="519025" cy="588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EE3EEBCD-1DD1-4CEC-A40F-99FD9A45843D}"/>
              </a:ext>
            </a:extLst>
          </p:cNvPr>
          <p:cNvSpPr/>
          <p:nvPr/>
        </p:nvSpPr>
        <p:spPr>
          <a:xfrm>
            <a:off x="871235" y="6345046"/>
            <a:ext cx="5508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B86118B-3D5B-4D79-A5FA-91EE84CD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7" y="6325984"/>
            <a:ext cx="445828" cy="32768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AAFD141-E059-478E-8FB5-E98104A2B7CD}"/>
              </a:ext>
            </a:extLst>
          </p:cNvPr>
          <p:cNvSpPr/>
          <p:nvPr/>
        </p:nvSpPr>
        <p:spPr>
          <a:xfrm>
            <a:off x="824219" y="6356998"/>
            <a:ext cx="6075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Baptista LS et al. Int. J. Mol. Sci. 2018, 19, 1285; doi:10.3390/ijms19051285</a:t>
            </a:r>
            <a:endParaRPr lang="pt-BR" sz="1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C5E2CC5-A37A-4150-A403-515EB91E435D}"/>
              </a:ext>
            </a:extLst>
          </p:cNvPr>
          <p:cNvSpPr/>
          <p:nvPr/>
        </p:nvSpPr>
        <p:spPr>
          <a:xfrm>
            <a:off x="5054600" y="81280"/>
            <a:ext cx="221488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723C03-DDE6-4A69-AB6A-62366F016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86" y="-28575"/>
            <a:ext cx="3031020" cy="6653668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16B768A4-6E38-41A7-A328-708465AAABAE}"/>
              </a:ext>
            </a:extLst>
          </p:cNvPr>
          <p:cNvSpPr txBox="1">
            <a:spLocks/>
          </p:cNvSpPr>
          <p:nvPr/>
        </p:nvSpPr>
        <p:spPr>
          <a:xfrm>
            <a:off x="388750" y="1085339"/>
            <a:ext cx="5902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Cartilage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bone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bioprinting</a:t>
            </a:r>
            <a:endParaRPr lang="pt-BR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0412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pressão-dois cabeçotes">
            <a:hlinkClick r:id="" action="ppaction://media"/>
            <a:extLst>
              <a:ext uri="{FF2B5EF4-FFF2-40B4-BE49-F238E27FC236}">
                <a16:creationId xmlns:a16="http://schemas.microsoft.com/office/drawing/2014/main" id="{54F86070-9A79-485D-A89A-97B663471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8920" y="495532"/>
            <a:ext cx="5374640" cy="61144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8E130E2-E9FC-45D4-A595-646534016C4A}"/>
              </a:ext>
            </a:extLst>
          </p:cNvPr>
          <p:cNvSpPr txBox="1">
            <a:spLocks/>
          </p:cNvSpPr>
          <p:nvPr/>
        </p:nvSpPr>
        <p:spPr>
          <a:xfrm>
            <a:off x="274122" y="2013593"/>
            <a:ext cx="3677920" cy="219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Our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bioprinting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cartilage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spheroids</a:t>
            </a:r>
            <a:endParaRPr lang="pt-BR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Resultado de imagem para bioprinting regemat">
            <a:extLst>
              <a:ext uri="{FF2B5EF4-FFF2-40B4-BE49-F238E27FC236}">
                <a16:creationId xmlns:a16="http://schemas.microsoft.com/office/drawing/2014/main" id="{87684D79-3AAE-634F-A50E-F647B135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2" y="4203865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68CD3-43F5-814E-B40D-65DDF1C9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Team Networks – funding and cooperation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EE59B79-DBF7-8A45-8F18-C9D4042E8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5752581"/>
              </p:ext>
            </p:extLst>
          </p:nvPr>
        </p:nvGraphicFramePr>
        <p:xfrm>
          <a:off x="878774" y="2341189"/>
          <a:ext cx="8401297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5003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676843" y="1887771"/>
            <a:ext cx="6724244" cy="3401019"/>
            <a:chOff x="298789" y="1991525"/>
            <a:chExt cx="8965659" cy="4534691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0339A231-5DE8-4B7E-BB19-2D2317A37EF5}"/>
                </a:ext>
              </a:extLst>
            </p:cNvPr>
            <p:cNvGrpSpPr/>
            <p:nvPr/>
          </p:nvGrpSpPr>
          <p:grpSpPr>
            <a:xfrm>
              <a:off x="298789" y="1991525"/>
              <a:ext cx="8965659" cy="4534691"/>
              <a:chOff x="298789" y="2180207"/>
              <a:chExt cx="8965659" cy="4534691"/>
            </a:xfrm>
          </p:grpSpPr>
          <p:grpSp>
            <p:nvGrpSpPr>
              <p:cNvPr id="1025" name="Agrupar 1024">
                <a:extLst>
                  <a:ext uri="{FF2B5EF4-FFF2-40B4-BE49-F238E27FC236}">
                    <a16:creationId xmlns:a16="http://schemas.microsoft.com/office/drawing/2014/main" id="{42059AAB-5A75-482F-BEEE-EE94A44D145F}"/>
                  </a:ext>
                </a:extLst>
              </p:cNvPr>
              <p:cNvGrpSpPr/>
              <p:nvPr/>
            </p:nvGrpSpPr>
            <p:grpSpPr>
              <a:xfrm>
                <a:off x="298789" y="2180207"/>
                <a:ext cx="8743476" cy="4534691"/>
                <a:chOff x="298789" y="2180207"/>
                <a:chExt cx="8743476" cy="4534691"/>
              </a:xfrm>
            </p:grpSpPr>
            <p:sp>
              <p:nvSpPr>
                <p:cNvPr id="128" name="CaixaDeTexto 127">
                  <a:extLst>
                    <a:ext uri="{FF2B5EF4-FFF2-40B4-BE49-F238E27FC236}">
                      <a16:creationId xmlns:a16="http://schemas.microsoft.com/office/drawing/2014/main" id="{4A490669-EFD2-422C-84A7-8A65FABDF596}"/>
                    </a:ext>
                  </a:extLst>
                </p:cNvPr>
                <p:cNvSpPr txBox="1"/>
                <p:nvPr/>
              </p:nvSpPr>
              <p:spPr>
                <a:xfrm flipH="1">
                  <a:off x="4298513" y="4990458"/>
                  <a:ext cx="4743752" cy="954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350" dirty="0">
                      <a:highlight>
                        <a:srgbClr val="00FF00"/>
                      </a:highlight>
                    </a:rPr>
                    <a:t>n = 1 (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Cloth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 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group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)</a:t>
                  </a:r>
                </a:p>
                <a:p>
                  <a:pPr algn="ctr"/>
                  <a:r>
                    <a:rPr lang="pt-BR" sz="1350" dirty="0">
                      <a:highlight>
                        <a:srgbClr val="00FF00"/>
                      </a:highlight>
                    </a:rPr>
                    <a:t>n = 6 (Biomaterial 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group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)</a:t>
                  </a:r>
                </a:p>
                <a:p>
                  <a:pPr algn="ctr"/>
                  <a:r>
                    <a:rPr lang="pt-BR" sz="1350" dirty="0" err="1">
                      <a:highlight>
                        <a:srgbClr val="00FF00"/>
                      </a:highlight>
                    </a:rPr>
                    <a:t>n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 = 6 (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Bomaterial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 +  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spheroids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 </a:t>
                  </a:r>
                  <a:r>
                    <a:rPr lang="pt-BR" sz="1350" dirty="0" err="1">
                      <a:highlight>
                        <a:srgbClr val="00FF00"/>
                      </a:highlight>
                    </a:rPr>
                    <a:t>group</a:t>
                  </a:r>
                  <a:r>
                    <a:rPr lang="pt-BR" sz="1350" dirty="0">
                      <a:highlight>
                        <a:srgbClr val="00FF00"/>
                      </a:highlight>
                    </a:rPr>
                    <a:t>)</a:t>
                  </a:r>
                </a:p>
              </p:txBody>
            </p:sp>
            <p:sp>
              <p:nvSpPr>
                <p:cNvPr id="129" name="Seta para baixo 10">
                  <a:extLst>
                    <a:ext uri="{FF2B5EF4-FFF2-40B4-BE49-F238E27FC236}">
                      <a16:creationId xmlns:a16="http://schemas.microsoft.com/office/drawing/2014/main" id="{7864D6E7-2E25-4E00-8057-00DBB5ACDA64}"/>
                    </a:ext>
                  </a:extLst>
                </p:cNvPr>
                <p:cNvSpPr/>
                <p:nvPr/>
              </p:nvSpPr>
              <p:spPr>
                <a:xfrm>
                  <a:off x="6597721" y="5947641"/>
                  <a:ext cx="193333" cy="354579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350"/>
                </a:p>
              </p:txBody>
            </p:sp>
            <p:sp>
              <p:nvSpPr>
                <p:cNvPr id="131" name="CaixaDeTexto 130">
                  <a:extLst>
                    <a:ext uri="{FF2B5EF4-FFF2-40B4-BE49-F238E27FC236}">
                      <a16:creationId xmlns:a16="http://schemas.microsoft.com/office/drawing/2014/main" id="{BAD40E81-4367-4C17-A59C-56586745364A}"/>
                    </a:ext>
                  </a:extLst>
                </p:cNvPr>
                <p:cNvSpPr txBox="1"/>
                <p:nvPr/>
              </p:nvSpPr>
              <p:spPr>
                <a:xfrm flipH="1">
                  <a:off x="5000324" y="6314789"/>
                  <a:ext cx="3360905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1350" dirty="0"/>
                    <a:t>Experimental </a:t>
                  </a:r>
                  <a:r>
                    <a:rPr lang="pt-BR" sz="1350" dirty="0" err="1"/>
                    <a:t>period</a:t>
                  </a:r>
                  <a:r>
                    <a:rPr lang="pt-BR" sz="1350" dirty="0"/>
                    <a:t> = 3 </a:t>
                  </a:r>
                  <a:r>
                    <a:rPr lang="pt-BR" sz="1350" dirty="0" err="1"/>
                    <a:t>months</a:t>
                  </a:r>
                  <a:endParaRPr lang="pt-BR" sz="1350" dirty="0">
                    <a:highlight>
                      <a:srgbClr val="00FF00"/>
                    </a:highlight>
                  </a:endParaRPr>
                </a:p>
              </p:txBody>
            </p:sp>
            <p:grpSp>
              <p:nvGrpSpPr>
                <p:cNvPr id="1024" name="Agrupar 1023">
                  <a:extLst>
                    <a:ext uri="{FF2B5EF4-FFF2-40B4-BE49-F238E27FC236}">
                      <a16:creationId xmlns:a16="http://schemas.microsoft.com/office/drawing/2014/main" id="{BCE2AB1D-68CD-48BB-BB8A-C89405247721}"/>
                    </a:ext>
                  </a:extLst>
                </p:cNvPr>
                <p:cNvGrpSpPr/>
                <p:nvPr/>
              </p:nvGrpSpPr>
              <p:grpSpPr>
                <a:xfrm>
                  <a:off x="298789" y="2180207"/>
                  <a:ext cx="8546421" cy="2729936"/>
                  <a:chOff x="298789" y="2180207"/>
                  <a:chExt cx="8546421" cy="2729936"/>
                </a:xfrm>
              </p:grpSpPr>
              <p:grpSp>
                <p:nvGrpSpPr>
                  <p:cNvPr id="124" name="Agrupar 123">
                    <a:extLst>
                      <a:ext uri="{FF2B5EF4-FFF2-40B4-BE49-F238E27FC236}">
                        <a16:creationId xmlns:a16="http://schemas.microsoft.com/office/drawing/2014/main" id="{457DE223-25CD-4CDE-BFBC-FFEDB081B632}"/>
                      </a:ext>
                    </a:extLst>
                  </p:cNvPr>
                  <p:cNvGrpSpPr/>
                  <p:nvPr/>
                </p:nvGrpSpPr>
                <p:grpSpPr>
                  <a:xfrm>
                    <a:off x="298789" y="2180207"/>
                    <a:ext cx="8546421" cy="2729936"/>
                    <a:chOff x="298789" y="2180207"/>
                    <a:chExt cx="8546421" cy="2729936"/>
                  </a:xfrm>
                </p:grpSpPr>
                <p:grpSp>
                  <p:nvGrpSpPr>
                    <p:cNvPr id="123" name="Agrupar 122">
                      <a:extLst>
                        <a:ext uri="{FF2B5EF4-FFF2-40B4-BE49-F238E27FC236}">
                          <a16:creationId xmlns:a16="http://schemas.microsoft.com/office/drawing/2014/main" id="{DE398050-B458-4AED-BE7C-7B5104C276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789" y="2180207"/>
                      <a:ext cx="8546421" cy="2610511"/>
                      <a:chOff x="333213" y="2552167"/>
                      <a:chExt cx="8546421" cy="2610511"/>
                    </a:xfrm>
                  </p:grpSpPr>
                  <p:grpSp>
                    <p:nvGrpSpPr>
                      <p:cNvPr id="120" name="Agrupar 119">
                        <a:extLst>
                          <a:ext uri="{FF2B5EF4-FFF2-40B4-BE49-F238E27FC236}">
                            <a16:creationId xmlns:a16="http://schemas.microsoft.com/office/drawing/2014/main" id="{60240D0F-0BF5-43E8-AA3F-6B8D5A9E88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3213" y="2552167"/>
                        <a:ext cx="8477573" cy="2610511"/>
                        <a:chOff x="333213" y="2552167"/>
                        <a:chExt cx="8477573" cy="2610511"/>
                      </a:xfrm>
                    </p:grpSpPr>
                    <p:grpSp>
                      <p:nvGrpSpPr>
                        <p:cNvPr id="112" name="Agrupar 111">
                          <a:extLst>
                            <a:ext uri="{FF2B5EF4-FFF2-40B4-BE49-F238E27FC236}">
                              <a16:creationId xmlns:a16="http://schemas.microsoft.com/office/drawing/2014/main" id="{89B3D401-D7F0-476C-9396-07AD0E28791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33213" y="2552167"/>
                          <a:ext cx="8477573" cy="2610511"/>
                          <a:chOff x="333213" y="2552167"/>
                          <a:chExt cx="8477573" cy="2610511"/>
                        </a:xfrm>
                      </p:grpSpPr>
                      <p:grpSp>
                        <p:nvGrpSpPr>
                          <p:cNvPr id="18" name="Agrupar 17">
                            <a:extLst>
                              <a:ext uri="{FF2B5EF4-FFF2-40B4-BE49-F238E27FC236}">
                                <a16:creationId xmlns:a16="http://schemas.microsoft.com/office/drawing/2014/main" id="{92265BB2-B1B6-469D-BAC8-F996C7B846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33213" y="2552167"/>
                            <a:ext cx="8477573" cy="2610511"/>
                            <a:chOff x="333213" y="2552167"/>
                            <a:chExt cx="8477573" cy="2610511"/>
                          </a:xfrm>
                        </p:grpSpPr>
                        <p:grpSp>
                          <p:nvGrpSpPr>
                            <p:cNvPr id="16" name="Agrupar 15">
                              <a:extLst>
                                <a:ext uri="{FF2B5EF4-FFF2-40B4-BE49-F238E27FC236}">
                                  <a16:creationId xmlns:a16="http://schemas.microsoft.com/office/drawing/2014/main" id="{3F5EE1F2-E21E-4A46-B590-03E7F7703E6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3213" y="2552167"/>
                              <a:ext cx="8477573" cy="2610511"/>
                              <a:chOff x="333213" y="1224842"/>
                              <a:chExt cx="8477573" cy="2610511"/>
                            </a:xfrm>
                          </p:grpSpPr>
                          <p:pic>
                            <p:nvPicPr>
                              <p:cNvPr id="6" name="Imagem 5">
                                <a:extLst>
                                  <a:ext uri="{FF2B5EF4-FFF2-40B4-BE49-F238E27FC236}">
                                    <a16:creationId xmlns:a16="http://schemas.microsoft.com/office/drawing/2014/main" id="{2B4453E1-2311-445B-AA64-E6C826256144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r="7289"/>
                              <a:stretch/>
                            </p:blipFill>
                            <p:spPr>
                              <a:xfrm>
                                <a:off x="333213" y="1224842"/>
                                <a:ext cx="8477573" cy="2610511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3" name="Imagem 12">
                                <a:extLst>
                                  <a:ext uri="{FF2B5EF4-FFF2-40B4-BE49-F238E27FC236}">
                                    <a16:creationId xmlns:a16="http://schemas.microsoft.com/office/drawing/2014/main" id="{4B2FBB91-A77A-48D1-ADE5-500A143D62A2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4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3137977" y="2597516"/>
                                <a:ext cx="495946" cy="59513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026" name="Picture 2" descr="An external file that holds a picture, illustration, etc.&#10;Object name is SCI2017-7053465.001.jpg">
                                <a:extLst>
                                  <a:ext uri="{FF2B5EF4-FFF2-40B4-BE49-F238E27FC236}">
                                    <a16:creationId xmlns:a16="http://schemas.microsoft.com/office/drawing/2014/main" id="{947C0F3A-9169-46DD-97C3-BCA7857FBA87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 rotWithShape="1"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40635" t="50000" r="40167" b="14496"/>
                              <a:stretch/>
                            </p:blipFill>
                            <p:spPr bwMode="auto">
                              <a:xfrm>
                                <a:off x="782664" y="2157529"/>
                                <a:ext cx="1782305" cy="1081338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grpSp>
                        <p:sp>
                          <p:nvSpPr>
                            <p:cNvPr id="19" name="CaixaDeTexto 18">
                              <a:extLst>
                                <a:ext uri="{FF2B5EF4-FFF2-40B4-BE49-F238E27FC236}">
                                  <a16:creationId xmlns:a16="http://schemas.microsoft.com/office/drawing/2014/main" id="{202F572C-E793-4856-97E0-A7E5B9136D3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3145726" y="3656191"/>
                              <a:ext cx="495947" cy="5847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pt-BR" sz="900" b="1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CTL</a:t>
                              </a:r>
                              <a:r>
                                <a:rPr lang="pt-BR" sz="1350" b="1" dirty="0"/>
                                <a:t> 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65" name="Agrupar 64">
                            <a:extLst>
                              <a:ext uri="{FF2B5EF4-FFF2-40B4-BE49-F238E27FC236}">
                                <a16:creationId xmlns:a16="http://schemas.microsoft.com/office/drawing/2014/main" id="{2A1B4B69-C111-43F5-8779-758DB15F674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357016" y="3672756"/>
                            <a:ext cx="528881" cy="847218"/>
                            <a:chOff x="4335360" y="3688254"/>
                            <a:chExt cx="528881" cy="847218"/>
                          </a:xfrm>
                        </p:grpSpPr>
                        <p:grpSp>
                          <p:nvGrpSpPr>
                            <p:cNvPr id="44" name="Agrupar 43">
                              <a:extLst>
                                <a:ext uri="{FF2B5EF4-FFF2-40B4-BE49-F238E27FC236}">
                                  <a16:creationId xmlns:a16="http://schemas.microsoft.com/office/drawing/2014/main" id="{C238B6E1-D791-4F38-B8A3-70F9EC4E5E3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335360" y="4025353"/>
                              <a:ext cx="528881" cy="510119"/>
                              <a:chOff x="3917107" y="2109150"/>
                              <a:chExt cx="1069384" cy="1081338"/>
                            </a:xfrm>
                          </p:grpSpPr>
                          <p:grpSp>
                            <p:nvGrpSpPr>
                              <p:cNvPr id="45" name="Agrupar 44">
                                <a:extLst>
                                  <a:ext uri="{FF2B5EF4-FFF2-40B4-BE49-F238E27FC236}">
                                    <a16:creationId xmlns:a16="http://schemas.microsoft.com/office/drawing/2014/main" id="{6DEBDEA6-E0D4-4A1B-A27F-BB701C1DE11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917107" y="2109150"/>
                                <a:ext cx="1069384" cy="1081338"/>
                                <a:chOff x="3917107" y="2109150"/>
                                <a:chExt cx="1069384" cy="1081338"/>
                              </a:xfrm>
                            </p:grpSpPr>
                            <p:pic>
                              <p:nvPicPr>
                                <p:cNvPr id="54" name="Picture 4">
                                  <a:extLst>
                                    <a:ext uri="{FF2B5EF4-FFF2-40B4-BE49-F238E27FC236}">
                                      <a16:creationId xmlns:a16="http://schemas.microsoft.com/office/drawing/2014/main" id="{54654FBD-82D0-4197-A641-5120DC8503F0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 rotWithShape="1">
                                <a:blip r:embed="rId6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55749" t="14877" r="19187" b="9430"/>
                                <a:stretch/>
                              </p:blipFill>
                              <p:spPr bwMode="auto">
                                <a:xfrm>
                                  <a:off x="3917107" y="2109150"/>
                                  <a:ext cx="1069384" cy="1081338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pic>
                              <p:nvPicPr>
                                <p:cNvPr id="55" name="Imagem 54">
                                  <a:extLst>
                                    <a:ext uri="{FF2B5EF4-FFF2-40B4-BE49-F238E27FC236}">
                                      <a16:creationId xmlns:a16="http://schemas.microsoft.com/office/drawing/2014/main" id="{D238F806-A788-4693-A8CE-799CA33D4ED5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091462" y="2159658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56" name="Imagem 55">
                                  <a:extLst>
                                    <a:ext uri="{FF2B5EF4-FFF2-40B4-BE49-F238E27FC236}">
                                      <a16:creationId xmlns:a16="http://schemas.microsoft.com/office/drawing/2014/main" id="{8004BC77-37E1-4BE6-BA8A-F20C511204BB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314183" y="2163800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57" name="Imagem 56">
                                  <a:extLst>
                                    <a:ext uri="{FF2B5EF4-FFF2-40B4-BE49-F238E27FC236}">
                                      <a16:creationId xmlns:a16="http://schemas.microsoft.com/office/drawing/2014/main" id="{4F8B8903-AF15-4CE8-965E-0504720791C3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549308" y="2152741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58" name="Imagem 57">
                                  <a:extLst>
                                    <a:ext uri="{FF2B5EF4-FFF2-40B4-BE49-F238E27FC236}">
                                      <a16:creationId xmlns:a16="http://schemas.microsoft.com/office/drawing/2014/main" id="{42099766-FF74-43ED-A48E-DFAC259989DD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751279" y="2168241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59" name="Imagem 58">
                                  <a:extLst>
                                    <a:ext uri="{FF2B5EF4-FFF2-40B4-BE49-F238E27FC236}">
                                      <a16:creationId xmlns:a16="http://schemas.microsoft.com/office/drawing/2014/main" id="{FE2F44DD-A8F0-4959-9EB8-48563A20047F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106960" y="2382300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60" name="Imagem 59">
                                  <a:extLst>
                                    <a:ext uri="{FF2B5EF4-FFF2-40B4-BE49-F238E27FC236}">
                                      <a16:creationId xmlns:a16="http://schemas.microsoft.com/office/drawing/2014/main" id="{65EFB94C-5FD8-42C5-B9B1-54BCD0B36AED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331840" y="2384479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61" name="Imagem 60">
                                  <a:extLst>
                                    <a:ext uri="{FF2B5EF4-FFF2-40B4-BE49-F238E27FC236}">
                                      <a16:creationId xmlns:a16="http://schemas.microsoft.com/office/drawing/2014/main" id="{BE2C2FA2-7996-46D4-98EE-1B6A78D3E7CD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546726" y="2382300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62" name="Imagem 61">
                                  <a:extLst>
                                    <a:ext uri="{FF2B5EF4-FFF2-40B4-BE49-F238E27FC236}">
                                      <a16:creationId xmlns:a16="http://schemas.microsoft.com/office/drawing/2014/main" id="{EA79C168-06EF-45D6-92EF-FA42CBBB1496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761544" y="2382300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pic>
                            <p:nvPicPr>
                              <p:cNvPr id="46" name="Imagem 45">
                                <a:extLst>
                                  <a:ext uri="{FF2B5EF4-FFF2-40B4-BE49-F238E27FC236}">
                                    <a16:creationId xmlns:a16="http://schemas.microsoft.com/office/drawing/2014/main" id="{69AFFFD7-33EC-4EEA-8609-A73FA3504D07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106960" y="2581118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47" name="Imagem 46">
                                <a:extLst>
                                  <a:ext uri="{FF2B5EF4-FFF2-40B4-BE49-F238E27FC236}">
                                    <a16:creationId xmlns:a16="http://schemas.microsoft.com/office/drawing/2014/main" id="{1DDC16A5-1633-4AAD-BA15-C07870C9C13B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331840" y="2587577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48" name="Imagem 47">
                                <a:extLst>
                                  <a:ext uri="{FF2B5EF4-FFF2-40B4-BE49-F238E27FC236}">
                                    <a16:creationId xmlns:a16="http://schemas.microsoft.com/office/drawing/2014/main" id="{BD4965E8-B118-4680-85DE-6995C8B9890C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546659" y="2594767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49" name="Imagem 48">
                                <a:extLst>
                                  <a:ext uri="{FF2B5EF4-FFF2-40B4-BE49-F238E27FC236}">
                                    <a16:creationId xmlns:a16="http://schemas.microsoft.com/office/drawing/2014/main" id="{A226F4C8-8E56-4AB6-86CA-98DFF53B9F96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761478" y="2594767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0" name="Imagem 49">
                                <a:extLst>
                                  <a:ext uri="{FF2B5EF4-FFF2-40B4-BE49-F238E27FC236}">
                                    <a16:creationId xmlns:a16="http://schemas.microsoft.com/office/drawing/2014/main" id="{8EAE5341-06DB-438D-893C-0487C8738FCC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103238" y="2800044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1" name="Imagem 50">
                                <a:extLst>
                                  <a:ext uri="{FF2B5EF4-FFF2-40B4-BE49-F238E27FC236}">
                                    <a16:creationId xmlns:a16="http://schemas.microsoft.com/office/drawing/2014/main" id="{A7CC20E9-1A64-4AAE-9D22-B37892B26C91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330563" y="2801895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2" name="Imagem 51">
                                <a:extLst>
                                  <a:ext uri="{FF2B5EF4-FFF2-40B4-BE49-F238E27FC236}">
                                    <a16:creationId xmlns:a16="http://schemas.microsoft.com/office/drawing/2014/main" id="{684DD5E6-5566-4096-902B-D08449C2A435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557887" y="2800042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53" name="Imagem 52">
                                <a:extLst>
                                  <a:ext uri="{FF2B5EF4-FFF2-40B4-BE49-F238E27FC236}">
                                    <a16:creationId xmlns:a16="http://schemas.microsoft.com/office/drawing/2014/main" id="{75F3F61E-19C3-4144-84FE-E920B96B7A95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756692" y="2794011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sp>
                          <p:nvSpPr>
                            <p:cNvPr id="63" name="CaixaDeTexto 62">
                              <a:extLst>
                                <a:ext uri="{FF2B5EF4-FFF2-40B4-BE49-F238E27FC236}">
                                  <a16:creationId xmlns:a16="http://schemas.microsoft.com/office/drawing/2014/main" id="{9F8CDE49-A747-4B24-89EC-030E5D76DA2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351243" y="3688254"/>
                              <a:ext cx="495946" cy="5847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pt-BR" sz="900" b="1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CTL</a:t>
                              </a:r>
                              <a:r>
                                <a:rPr lang="pt-BR" sz="1350" b="1" dirty="0"/>
                                <a:t> 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69" name="Agrupar 68">
                            <a:extLst>
                              <a:ext uri="{FF2B5EF4-FFF2-40B4-BE49-F238E27FC236}">
                                <a16:creationId xmlns:a16="http://schemas.microsoft.com/office/drawing/2014/main" id="{91323087-9FCA-46AA-AF10-EFC39F5A0C7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273592" y="3668405"/>
                            <a:ext cx="528881" cy="851571"/>
                            <a:chOff x="4307871" y="3688109"/>
                            <a:chExt cx="528881" cy="851571"/>
                          </a:xfrm>
                        </p:grpSpPr>
                        <p:grpSp>
                          <p:nvGrpSpPr>
                            <p:cNvPr id="70" name="Agrupar 69">
                              <a:extLst>
                                <a:ext uri="{FF2B5EF4-FFF2-40B4-BE49-F238E27FC236}">
                                  <a16:creationId xmlns:a16="http://schemas.microsoft.com/office/drawing/2014/main" id="{FDAAB7C1-C0A1-49CC-B0D1-0E6DC211693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4307871" y="4029565"/>
                              <a:ext cx="528881" cy="510115"/>
                              <a:chOff x="3861525" y="2118069"/>
                              <a:chExt cx="1069384" cy="1081338"/>
                            </a:xfrm>
                          </p:grpSpPr>
                          <p:grpSp>
                            <p:nvGrpSpPr>
                              <p:cNvPr id="93" name="Agrupar 92">
                                <a:extLst>
                                  <a:ext uri="{FF2B5EF4-FFF2-40B4-BE49-F238E27FC236}">
                                    <a16:creationId xmlns:a16="http://schemas.microsoft.com/office/drawing/2014/main" id="{0A3ED839-F4DD-46E0-9F11-5A8F5A99982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861525" y="2118069"/>
                                <a:ext cx="1069384" cy="1081338"/>
                                <a:chOff x="3861525" y="2118069"/>
                                <a:chExt cx="1069384" cy="1081338"/>
                              </a:xfrm>
                            </p:grpSpPr>
                            <p:pic>
                              <p:nvPicPr>
                                <p:cNvPr id="102" name="Picture 4">
                                  <a:extLst>
                                    <a:ext uri="{FF2B5EF4-FFF2-40B4-BE49-F238E27FC236}">
                                      <a16:creationId xmlns:a16="http://schemas.microsoft.com/office/drawing/2014/main" id="{089D5F00-08BF-4FDD-BAE5-3C595EDDBCAA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 rotWithShape="1">
                                <a:blip r:embed="rId6" cstate="print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55749" t="14877" r="19187" b="9430"/>
                                <a:stretch/>
                              </p:blipFill>
                              <p:spPr bwMode="auto">
                                <a:xfrm>
                                  <a:off x="3861525" y="2118069"/>
                                  <a:ext cx="1069384" cy="1081338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  <p:pic>
                              <p:nvPicPr>
                                <p:cNvPr id="103" name="Imagem 102">
                                  <a:extLst>
                                    <a:ext uri="{FF2B5EF4-FFF2-40B4-BE49-F238E27FC236}">
                                      <a16:creationId xmlns:a16="http://schemas.microsoft.com/office/drawing/2014/main" id="{3000419C-F793-4682-92AA-C64F686226C0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035880" y="2168577"/>
                                  <a:ext cx="171063" cy="20527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4" name="Imagem 103">
                                  <a:extLst>
                                    <a:ext uri="{FF2B5EF4-FFF2-40B4-BE49-F238E27FC236}">
                                      <a16:creationId xmlns:a16="http://schemas.microsoft.com/office/drawing/2014/main" id="{1BE1D884-6F89-40F3-A20E-C659C97B94DC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258602" y="2172719"/>
                                  <a:ext cx="171063" cy="205276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5" name="Imagem 104">
                                  <a:extLst>
                                    <a:ext uri="{FF2B5EF4-FFF2-40B4-BE49-F238E27FC236}">
                                      <a16:creationId xmlns:a16="http://schemas.microsoft.com/office/drawing/2014/main" id="{CE9C059D-6B22-4AB3-B9A5-DEBAB22E0A5B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493726" y="2161662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6" name="Imagem 105">
                                  <a:extLst>
                                    <a:ext uri="{FF2B5EF4-FFF2-40B4-BE49-F238E27FC236}">
                                      <a16:creationId xmlns:a16="http://schemas.microsoft.com/office/drawing/2014/main" id="{AC2546CC-C283-4499-9BB2-9974130CF57D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695697" y="2177160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7" name="Imagem 106">
                                  <a:extLst>
                                    <a:ext uri="{FF2B5EF4-FFF2-40B4-BE49-F238E27FC236}">
                                      <a16:creationId xmlns:a16="http://schemas.microsoft.com/office/drawing/2014/main" id="{44445758-CCB6-459A-A60C-41B32AD67A55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028621" y="2397010"/>
                                  <a:ext cx="171063" cy="205279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8" name="Imagem 107">
                                  <a:extLst>
                                    <a:ext uri="{FF2B5EF4-FFF2-40B4-BE49-F238E27FC236}">
                                      <a16:creationId xmlns:a16="http://schemas.microsoft.com/office/drawing/2014/main" id="{3481379E-87A8-430C-ABBF-7861AC8D14C9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276258" y="2393398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09" name="Imagem 108">
                                  <a:extLst>
                                    <a:ext uri="{FF2B5EF4-FFF2-40B4-BE49-F238E27FC236}">
                                      <a16:creationId xmlns:a16="http://schemas.microsoft.com/office/drawing/2014/main" id="{8CF5BE77-3BA8-4CAC-BD94-D4BF60303B0A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468386" y="2397010"/>
                                  <a:ext cx="171063" cy="205279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pic>
                              <p:nvPicPr>
                                <p:cNvPr id="110" name="Imagem 109">
                                  <a:extLst>
                                    <a:ext uri="{FF2B5EF4-FFF2-40B4-BE49-F238E27FC236}">
                                      <a16:creationId xmlns:a16="http://schemas.microsoft.com/office/drawing/2014/main" id="{C1966A9F-2F52-43EC-A0C1-C8B23F6F95AB}"/>
                                    </a:ext>
                                  </a:extLst>
                                </p:cNvPr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7" cstate="print">
                                  <a:clrChange>
                                    <a:clrFrom>
                                      <a:srgbClr val="FFFFFF"/>
                                    </a:clrFrom>
                                    <a:clrTo>
                                      <a:srgbClr val="FFFFFF">
                                        <a:alpha val="0"/>
                                      </a:srgbClr>
                                    </a:clrTo>
                                  </a:clrChange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85390" t="32659" r="6005" b="37642"/>
                                <a:stretch/>
                              </p:blipFill>
                              <p:spPr>
                                <a:xfrm>
                                  <a:off x="4705962" y="2391221"/>
                                  <a:ext cx="171063" cy="205277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grpSp>
                          <p:pic>
                            <p:nvPicPr>
                              <p:cNvPr id="94" name="Imagem 93">
                                <a:extLst>
                                  <a:ext uri="{FF2B5EF4-FFF2-40B4-BE49-F238E27FC236}">
                                    <a16:creationId xmlns:a16="http://schemas.microsoft.com/office/drawing/2014/main" id="{B0B17288-4B8C-4435-9F79-47998E328284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051378" y="2590039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5" name="Imagem 94">
                                <a:extLst>
                                  <a:ext uri="{FF2B5EF4-FFF2-40B4-BE49-F238E27FC236}">
                                    <a16:creationId xmlns:a16="http://schemas.microsoft.com/office/drawing/2014/main" id="{6FACB206-7E40-4D7C-974E-1625047557B9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253501" y="2602289"/>
                                <a:ext cx="171063" cy="20527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6" name="Imagem 95">
                                <a:extLst>
                                  <a:ext uri="{FF2B5EF4-FFF2-40B4-BE49-F238E27FC236}">
                                    <a16:creationId xmlns:a16="http://schemas.microsoft.com/office/drawing/2014/main" id="{401CDEAB-E225-4F29-91CE-A5E6E062F5F1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491077" y="2603686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7" name="Imagem 96">
                                <a:extLst>
                                  <a:ext uri="{FF2B5EF4-FFF2-40B4-BE49-F238E27FC236}">
                                    <a16:creationId xmlns:a16="http://schemas.microsoft.com/office/drawing/2014/main" id="{9E3D4988-86EC-48E4-8452-7DFA08E65DA5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705896" y="2603686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8" name="Imagem 97">
                                <a:extLst>
                                  <a:ext uri="{FF2B5EF4-FFF2-40B4-BE49-F238E27FC236}">
                                    <a16:creationId xmlns:a16="http://schemas.microsoft.com/office/drawing/2014/main" id="{2CA1AA8B-23BC-4A85-8BF8-8C158E147166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047656" y="2808962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9" name="Imagem 98">
                                <a:extLst>
                                  <a:ext uri="{FF2B5EF4-FFF2-40B4-BE49-F238E27FC236}">
                                    <a16:creationId xmlns:a16="http://schemas.microsoft.com/office/drawing/2014/main" id="{D1BF1324-0829-4B78-94AD-3E0B9584F5FF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274980" y="2810811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00" name="Imagem 99">
                                <a:extLst>
                                  <a:ext uri="{FF2B5EF4-FFF2-40B4-BE49-F238E27FC236}">
                                    <a16:creationId xmlns:a16="http://schemas.microsoft.com/office/drawing/2014/main" id="{985F79DE-7D9C-4916-83AD-46088082D70E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502305" y="2808962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01" name="Imagem 100">
                                <a:extLst>
                                  <a:ext uri="{FF2B5EF4-FFF2-40B4-BE49-F238E27FC236}">
                                    <a16:creationId xmlns:a16="http://schemas.microsoft.com/office/drawing/2014/main" id="{259E67C7-3EBB-4645-BD04-A8D502A8696D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7" cstate="print">
                                <a:clrChange>
                                  <a:clrFrom>
                                    <a:srgbClr val="FFFFFF"/>
                                  </a:clrFrom>
                                  <a:clrTo>
                                    <a:srgbClr val="FFFFFF">
                                      <a:alpha val="0"/>
                                    </a:srgbClr>
                                  </a:clrTo>
                                </a:clrChange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85390" t="32659" r="6005" b="37642"/>
                              <a:stretch/>
                            </p:blipFill>
                            <p:spPr>
                              <a:xfrm>
                                <a:off x="4701110" y="2802931"/>
                                <a:ext cx="171063" cy="20527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sp>
                          <p:nvSpPr>
                            <p:cNvPr id="73" name="CaixaDeTexto 72">
                              <a:extLst>
                                <a:ext uri="{FF2B5EF4-FFF2-40B4-BE49-F238E27FC236}">
                                  <a16:creationId xmlns:a16="http://schemas.microsoft.com/office/drawing/2014/main" id="{2970300E-9EC1-4D05-A59E-46C86D7E94A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336654" y="3688109"/>
                              <a:ext cx="495946" cy="5847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pt-BR" sz="900" b="1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a:t>CTL</a:t>
                              </a:r>
                              <a:r>
                                <a:rPr lang="pt-BR" sz="1350" b="1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6" name="Retângulo 65">
                            <a:extLst>
                              <a:ext uri="{FF2B5EF4-FFF2-40B4-BE49-F238E27FC236}">
                                <a16:creationId xmlns:a16="http://schemas.microsoft.com/office/drawing/2014/main" id="{C05C8E23-52E0-4270-AAA5-6AEC6A8490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810141" y="2743200"/>
                            <a:ext cx="1373683" cy="419048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pt-BR" sz="1350"/>
                          </a:p>
                        </p:txBody>
                      </p:sp>
                    </p:grpSp>
                    <p:grpSp>
                      <p:nvGrpSpPr>
                        <p:cNvPr id="113" name="Agrupar 112">
                          <a:extLst>
                            <a:ext uri="{FF2B5EF4-FFF2-40B4-BE49-F238E27FC236}">
                              <a16:creationId xmlns:a16="http://schemas.microsoft.com/office/drawing/2014/main" id="{827BFED1-FD19-467D-AA5D-633D3486767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119977" y="2898683"/>
                          <a:ext cx="873348" cy="851335"/>
                          <a:chOff x="5119977" y="2898683"/>
                          <a:chExt cx="873348" cy="851335"/>
                        </a:xfrm>
                      </p:grpSpPr>
                      <p:pic>
                        <p:nvPicPr>
                          <p:cNvPr id="114" name="Picture 4">
                            <a:extLst>
                              <a:ext uri="{FF2B5EF4-FFF2-40B4-BE49-F238E27FC236}">
                                <a16:creationId xmlns:a16="http://schemas.microsoft.com/office/drawing/2014/main" id="{73F74C72-C257-42FC-90C3-F54E57B55A3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 rotWithShape="1">
                          <a:blip r:embed="rId6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55749" t="14877" r="19187" b="9430"/>
                          <a:stretch/>
                        </p:blipFill>
                        <p:spPr bwMode="auto">
                          <a:xfrm>
                            <a:off x="5276981" y="3239898"/>
                            <a:ext cx="528881" cy="51012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115" name="CaixaDeTexto 114">
                            <a:extLst>
                              <a:ext uri="{FF2B5EF4-FFF2-40B4-BE49-F238E27FC236}">
                                <a16:creationId xmlns:a16="http://schemas.microsoft.com/office/drawing/2014/main" id="{5A627852-8061-4EF1-BFB5-4DE7174B627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119977" y="2898683"/>
                            <a:ext cx="873348" cy="4001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pt-BR" sz="900" b="1" i="1" dirty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Scaffold</a:t>
                            </a:r>
                            <a:r>
                              <a:rPr lang="pt-BR" sz="1350" b="1" i="1" dirty="0"/>
                              <a:t> </a:t>
                            </a:r>
                          </a:p>
                        </p:txBody>
                      </p:sp>
                    </p:grpSp>
                  </p:grpSp>
                  <p:sp>
                    <p:nvSpPr>
                      <p:cNvPr id="121" name="CaixaDeTexto 120">
                        <a:extLst>
                          <a:ext uri="{FF2B5EF4-FFF2-40B4-BE49-F238E27FC236}">
                            <a16:creationId xmlns:a16="http://schemas.microsoft.com/office/drawing/2014/main" id="{2D824C0F-6F8B-45E0-BA67-620FC7348105}"/>
                          </a:ext>
                        </a:extLst>
                      </p:cNvPr>
                      <p:cNvSpPr txBox="1"/>
                      <p:nvPr/>
                    </p:nvSpPr>
                    <p:spPr>
                      <a:xfrm flipH="1">
                        <a:off x="5518729" y="4698019"/>
                        <a:ext cx="3360905" cy="40010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pt-BR" sz="1350" dirty="0">
                            <a:highlight>
                              <a:srgbClr val="00FF00"/>
                            </a:highlight>
                          </a:rPr>
                          <a:t>n = 28 animais (</a:t>
                        </a:r>
                        <a:r>
                          <a:rPr lang="pt-BR" sz="1350" i="1" dirty="0">
                            <a:highlight>
                              <a:srgbClr val="00FF00"/>
                            </a:highlight>
                          </a:rPr>
                          <a:t>in vivo </a:t>
                        </a:r>
                        <a:r>
                          <a:rPr lang="pt-BR" sz="1350" dirty="0">
                            <a:highlight>
                              <a:srgbClr val="00FF00"/>
                            </a:highlight>
                          </a:rPr>
                          <a:t>1)</a:t>
                        </a:r>
                      </a:p>
                    </p:txBody>
                  </p:sp>
                </p:grpSp>
                <p:sp>
                  <p:nvSpPr>
                    <p:cNvPr id="125" name="Chave direita 7">
                      <a:extLst>
                        <a:ext uri="{FF2B5EF4-FFF2-40B4-BE49-F238E27FC236}">
                          <a16:creationId xmlns:a16="http://schemas.microsoft.com/office/drawing/2014/main" id="{35FD015B-3E87-48B9-8DD6-061FBED9E0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556071" y="3436260"/>
                      <a:ext cx="276635" cy="2671132"/>
                    </a:xfrm>
                    <a:prstGeom prst="rightBrace">
                      <a:avLst/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1350"/>
                    </a:p>
                  </p:txBody>
                </p:sp>
              </p:grpSp>
              <p:sp>
                <p:nvSpPr>
                  <p:cNvPr id="126" name="Retângulo: Cantos Arredondados 125">
                    <a:extLst>
                      <a:ext uri="{FF2B5EF4-FFF2-40B4-BE49-F238E27FC236}">
                        <a16:creationId xmlns:a16="http://schemas.microsoft.com/office/drawing/2014/main" id="{4B883010-DF67-4DA7-8A0E-D02DCD7F24C4}"/>
                      </a:ext>
                    </a:extLst>
                  </p:cNvPr>
                  <p:cNvSpPr/>
                  <p:nvPr/>
                </p:nvSpPr>
                <p:spPr>
                  <a:xfrm>
                    <a:off x="6261315" y="3977274"/>
                    <a:ext cx="318775" cy="18902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/>
                  </a:p>
                </p:txBody>
              </p:sp>
              <p:sp>
                <p:nvSpPr>
                  <p:cNvPr id="133" name="Retângulo: Cantos Arredondados 132">
                    <a:extLst>
                      <a:ext uri="{FF2B5EF4-FFF2-40B4-BE49-F238E27FC236}">
                        <a16:creationId xmlns:a16="http://schemas.microsoft.com/office/drawing/2014/main" id="{1DFF3D95-DD20-478D-A9D0-C60895EACF20}"/>
                      </a:ext>
                    </a:extLst>
                  </p:cNvPr>
                  <p:cNvSpPr/>
                  <p:nvPr/>
                </p:nvSpPr>
                <p:spPr>
                  <a:xfrm>
                    <a:off x="6522633" y="4004164"/>
                    <a:ext cx="554949" cy="18902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350"/>
                  </a:p>
                </p:txBody>
              </p:sp>
            </p:grpSp>
          </p:grpSp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B17917BF-E758-4B74-AA31-433126D6F33F}"/>
                  </a:ext>
                </a:extLst>
              </p:cNvPr>
              <p:cNvSpPr/>
              <p:nvPr/>
            </p:nvSpPr>
            <p:spPr>
              <a:xfrm>
                <a:off x="7252623" y="2242210"/>
                <a:ext cx="20118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12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Rattus norvegicus</a:t>
                </a:r>
                <a:endParaRPr lang="pt-B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4" name="Retângulo 133">
              <a:extLst>
                <a:ext uri="{FF2B5EF4-FFF2-40B4-BE49-F238E27FC236}">
                  <a16:creationId xmlns:a16="http://schemas.microsoft.com/office/drawing/2014/main" id="{C05C8E23-52E0-4270-AAA5-6AEC6A8490A9}"/>
                </a:ext>
              </a:extLst>
            </p:cNvPr>
            <p:cNvSpPr/>
            <p:nvPr/>
          </p:nvSpPr>
          <p:spPr>
            <a:xfrm rot="5400000">
              <a:off x="4240937" y="3164001"/>
              <a:ext cx="1373683" cy="145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CC6942A7-3C0E-41DF-B36C-C9F67FB9709E}"/>
              </a:ext>
            </a:extLst>
          </p:cNvPr>
          <p:cNvSpPr txBox="1"/>
          <p:nvPr/>
        </p:nvSpPr>
        <p:spPr>
          <a:xfrm>
            <a:off x="3171898" y="3500637"/>
            <a:ext cx="16468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24h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16D87C1-F8D1-475B-898D-619B3C9672FB}"/>
              </a:ext>
            </a:extLst>
          </p:cNvPr>
          <p:cNvSpPr txBox="1"/>
          <p:nvPr/>
        </p:nvSpPr>
        <p:spPr>
          <a:xfrm>
            <a:off x="1858893" y="3497159"/>
            <a:ext cx="16468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/>
              <a:t>Spheroids</a:t>
            </a:r>
            <a:r>
              <a:rPr lang="pt-BR" sz="1350" b="1" dirty="0"/>
              <a:t> </a:t>
            </a:r>
            <a:r>
              <a:rPr lang="pt-BR" sz="1350" b="1" dirty="0" err="1"/>
              <a:t>production</a:t>
            </a:r>
            <a:endParaRPr lang="pt-BR" sz="1350" b="1" dirty="0"/>
          </a:p>
        </p:txBody>
      </p:sp>
      <p:sp>
        <p:nvSpPr>
          <p:cNvPr id="141" name="CaixaDeTexto 140">
            <a:extLst>
              <a:ext uri="{FF2B5EF4-FFF2-40B4-BE49-F238E27FC236}">
                <a16:creationId xmlns:a16="http://schemas.microsoft.com/office/drawing/2014/main" id="{23B45BE1-C0F5-46F2-803D-95B045E10F83}"/>
              </a:ext>
            </a:extLst>
          </p:cNvPr>
          <p:cNvSpPr txBox="1"/>
          <p:nvPr/>
        </p:nvSpPr>
        <p:spPr>
          <a:xfrm>
            <a:off x="4096132" y="3507086"/>
            <a:ext cx="16468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7 </a:t>
            </a:r>
            <a:r>
              <a:rPr lang="pt-BR" sz="1350" b="1" dirty="0" err="1"/>
              <a:t>days</a:t>
            </a:r>
            <a:endParaRPr lang="pt-BR" sz="1350" b="1" dirty="0"/>
          </a:p>
        </p:txBody>
      </p:sp>
      <p:sp>
        <p:nvSpPr>
          <p:cNvPr id="76" name="Título 1">
            <a:extLst>
              <a:ext uri="{FF2B5EF4-FFF2-40B4-BE49-F238E27FC236}">
                <a16:creationId xmlns:a16="http://schemas.microsoft.com/office/drawing/2014/main" id="{85F6195D-D56A-45D5-B8E3-BE0187AB184D}"/>
              </a:ext>
            </a:extLst>
          </p:cNvPr>
          <p:cNvSpPr txBox="1">
            <a:spLocks/>
          </p:cNvSpPr>
          <p:nvPr/>
        </p:nvSpPr>
        <p:spPr>
          <a:xfrm>
            <a:off x="389631" y="1092181"/>
            <a:ext cx="92040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Bone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constructs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biomaterial+spheroids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)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produced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laboratory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pt-BR" sz="32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biofabrication</a:t>
            </a:r>
            <a:r>
              <a:rPr lang="pt-BR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C1FF284-1355-47B0-905F-D80526577FDE}"/>
              </a:ext>
            </a:extLst>
          </p:cNvPr>
          <p:cNvSpPr/>
          <p:nvPr/>
        </p:nvSpPr>
        <p:spPr>
          <a:xfrm>
            <a:off x="370884" y="5629841"/>
            <a:ext cx="9005644" cy="106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pt-BR" b="1" dirty="0">
                <a:solidFill>
                  <a:srgbClr val="0070C0"/>
                </a:solidFill>
              </a:rPr>
              <a:t>Paulo A de O, Castro-Silva II, Oliveira DF, Machado ME, Bonetti-Filho </a:t>
            </a:r>
            <a:r>
              <a:rPr lang="pt-BR" b="1" dirty="0" err="1">
                <a:solidFill>
                  <a:srgbClr val="0070C0"/>
                </a:solidFill>
              </a:rPr>
              <a:t>I</a:t>
            </a:r>
            <a:r>
              <a:rPr lang="pt-BR" b="1" dirty="0">
                <a:solidFill>
                  <a:srgbClr val="0070C0"/>
                </a:solidFill>
              </a:rPr>
              <a:t>, Granjeiro JM. </a:t>
            </a:r>
            <a:r>
              <a:rPr lang="pt-BR" b="1" dirty="0" err="1">
                <a:solidFill>
                  <a:srgbClr val="0070C0"/>
                </a:solidFill>
              </a:rPr>
              <a:t>Repair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of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critical-size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defects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with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autogenous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periosteum-derived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cells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combined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with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bovine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anorganic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err="1">
                <a:solidFill>
                  <a:srgbClr val="0070C0"/>
                </a:solidFill>
              </a:rPr>
              <a:t>apatite</a:t>
            </a:r>
            <a:r>
              <a:rPr lang="pt-BR" b="1" dirty="0">
                <a:solidFill>
                  <a:srgbClr val="0070C0"/>
                </a:solidFill>
              </a:rPr>
              <a:t>/</a:t>
            </a:r>
            <a:r>
              <a:rPr lang="pt-BR" b="1" dirty="0" err="1">
                <a:solidFill>
                  <a:srgbClr val="0070C0"/>
                </a:solidFill>
              </a:rPr>
              <a:t>collagen</a:t>
            </a:r>
            <a:r>
              <a:rPr lang="pt-BR" b="1" dirty="0">
                <a:solidFill>
                  <a:srgbClr val="0070C0"/>
                </a:solidFill>
              </a:rPr>
              <a:t>: </a:t>
            </a:r>
            <a:r>
              <a:rPr lang="pt-BR" b="1" dirty="0" err="1">
                <a:solidFill>
                  <a:srgbClr val="0070C0"/>
                </a:solidFill>
              </a:rPr>
              <a:t>an</a:t>
            </a:r>
            <a:r>
              <a:rPr lang="pt-BR" b="1" dirty="0">
                <a:solidFill>
                  <a:srgbClr val="0070C0"/>
                </a:solidFill>
              </a:rPr>
              <a:t> experimental </a:t>
            </a:r>
            <a:r>
              <a:rPr lang="pt-BR" b="1" dirty="0" err="1">
                <a:solidFill>
                  <a:srgbClr val="0070C0"/>
                </a:solidFill>
              </a:rPr>
              <a:t>study</a:t>
            </a:r>
            <a:r>
              <a:rPr lang="pt-BR" b="1" dirty="0">
                <a:solidFill>
                  <a:srgbClr val="0070C0"/>
                </a:solidFill>
              </a:rPr>
              <a:t> in </a:t>
            </a:r>
            <a:r>
              <a:rPr lang="pt-BR" b="1" dirty="0" err="1">
                <a:solidFill>
                  <a:srgbClr val="0070C0"/>
                </a:solidFill>
              </a:rPr>
              <a:t>rat</a:t>
            </a:r>
            <a:r>
              <a:rPr lang="pt-BR" b="1" dirty="0">
                <a:solidFill>
                  <a:srgbClr val="0070C0"/>
                </a:solidFill>
              </a:rPr>
              <a:t> calvaria. Braz </a:t>
            </a:r>
            <a:r>
              <a:rPr lang="pt-BR" b="1" dirty="0" err="1">
                <a:solidFill>
                  <a:srgbClr val="0070C0"/>
                </a:solidFill>
              </a:rPr>
              <a:t>Dent</a:t>
            </a:r>
            <a:r>
              <a:rPr lang="pt-BR" b="1" dirty="0">
                <a:solidFill>
                  <a:srgbClr val="0070C0"/>
                </a:solidFill>
              </a:rPr>
              <a:t> J. 2011;22(4):322–328. doi:10.1590/s0103-64402011000400011</a:t>
            </a:r>
          </a:p>
        </p:txBody>
      </p:sp>
    </p:spTree>
    <p:extLst>
      <p:ext uri="{BB962C8B-B14F-4D97-AF65-F5344CB8AC3E}">
        <p14:creationId xmlns:p14="http://schemas.microsoft.com/office/powerpoint/2010/main" val="800716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B0DA96B2-5D37-45A2-8D77-7D9D9003EEF4}"/>
              </a:ext>
            </a:extLst>
          </p:cNvPr>
          <p:cNvGrpSpPr/>
          <p:nvPr/>
        </p:nvGrpSpPr>
        <p:grpSpPr>
          <a:xfrm>
            <a:off x="1404921" y="2343448"/>
            <a:ext cx="7096158" cy="2106379"/>
            <a:chOff x="230038" y="2323381"/>
            <a:chExt cx="6393768" cy="159652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38" y="2323381"/>
              <a:ext cx="2125628" cy="1588112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550" y="2327585"/>
              <a:ext cx="2131256" cy="1592318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666" y="2323381"/>
              <a:ext cx="2136884" cy="1596522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4D0F8EA-0D7D-4D76-9D8D-863488924BA9}"/>
              </a:ext>
            </a:extLst>
          </p:cNvPr>
          <p:cNvGrpSpPr/>
          <p:nvPr/>
        </p:nvGrpSpPr>
        <p:grpSpPr>
          <a:xfrm>
            <a:off x="1404921" y="4634367"/>
            <a:ext cx="7096158" cy="2106379"/>
            <a:chOff x="1320611" y="4029379"/>
            <a:chExt cx="6161730" cy="1538593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A2BA2820-EEB1-4D8F-962B-CA79414AA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11" y="4031813"/>
              <a:ext cx="2056090" cy="1536159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5B3E32FF-5CCF-4F1F-BAB9-680912BC6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701" y="4029379"/>
              <a:ext cx="2059347" cy="1538593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48579039-7725-41C0-885D-3A8DCAECC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" r="1"/>
            <a:stretch/>
          </p:blipFill>
          <p:spPr>
            <a:xfrm>
              <a:off x="5432791" y="4029379"/>
              <a:ext cx="2049550" cy="1538228"/>
            </a:xfrm>
            <a:prstGeom prst="rect">
              <a:avLst/>
            </a:prstGeom>
          </p:spPr>
        </p:pic>
      </p:grpSp>
      <p:sp>
        <p:nvSpPr>
          <p:cNvPr id="21" name="Título 1">
            <a:extLst>
              <a:ext uri="{FF2B5EF4-FFF2-40B4-BE49-F238E27FC236}">
                <a16:creationId xmlns:a16="http://schemas.microsoft.com/office/drawing/2014/main" id="{1AA9C57A-C2E3-4BA2-BE88-F1B5FCAE5C3E}"/>
              </a:ext>
            </a:extLst>
          </p:cNvPr>
          <p:cNvSpPr txBox="1">
            <a:spLocks/>
          </p:cNvSpPr>
          <p:nvPr/>
        </p:nvSpPr>
        <p:spPr>
          <a:xfrm>
            <a:off x="950026" y="1004811"/>
            <a:ext cx="86096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3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3 months after implantation: biocompatibility, no immunological rejection – </a:t>
            </a:r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new bone formed</a:t>
            </a:r>
          </a:p>
        </p:txBody>
      </p:sp>
    </p:spTree>
    <p:extLst>
      <p:ext uri="{BB962C8B-B14F-4D97-AF65-F5344CB8AC3E}">
        <p14:creationId xmlns:p14="http://schemas.microsoft.com/office/powerpoint/2010/main" val="686531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0230BA0-F6DB-478B-AF45-701D7E7D1603}"/>
              </a:ext>
            </a:extLst>
          </p:cNvPr>
          <p:cNvGrpSpPr/>
          <p:nvPr/>
        </p:nvGrpSpPr>
        <p:grpSpPr>
          <a:xfrm>
            <a:off x="1561396" y="1674421"/>
            <a:ext cx="4780027" cy="4923210"/>
            <a:chOff x="1564238" y="993471"/>
            <a:chExt cx="4955504" cy="5366658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4985FAA-8E52-4285-9B38-832ABF456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238" y="1299953"/>
              <a:ext cx="2953104" cy="4503484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02995BC-53F5-4BD9-AD01-6FC0780A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682" y="993471"/>
              <a:ext cx="1778060" cy="5366658"/>
            </a:xfrm>
            <a:prstGeom prst="rect">
              <a:avLst/>
            </a:prstGeom>
          </p:spPr>
        </p:pic>
        <p:sp>
          <p:nvSpPr>
            <p:cNvPr id="13" name="Seta: para a Direita 12">
              <a:extLst>
                <a:ext uri="{FF2B5EF4-FFF2-40B4-BE49-F238E27FC236}">
                  <a16:creationId xmlns:a16="http://schemas.microsoft.com/office/drawing/2014/main" id="{900D6073-1D52-4EC8-9417-B05A964B3E33}"/>
                </a:ext>
              </a:extLst>
            </p:cNvPr>
            <p:cNvSpPr/>
            <p:nvPr/>
          </p:nvSpPr>
          <p:spPr>
            <a:xfrm>
              <a:off x="3676454" y="2818614"/>
              <a:ext cx="876693" cy="50683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A1EA51B7-C436-4016-9FE4-C5D91767B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7" y="753251"/>
            <a:ext cx="445828" cy="3276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AD8D76-B49B-4497-B16B-B1A73D462032}"/>
              </a:ext>
            </a:extLst>
          </p:cNvPr>
          <p:cNvSpPr/>
          <p:nvPr/>
        </p:nvSpPr>
        <p:spPr>
          <a:xfrm>
            <a:off x="921917" y="1007072"/>
            <a:ext cx="8588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3D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cell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culture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perpective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Bioprinting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using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spheroids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building-blocks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bottom-up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approach)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10EC6BB-B253-481E-90B3-9F2CDD0F6A15}"/>
              </a:ext>
            </a:extLst>
          </p:cNvPr>
          <p:cNvSpPr/>
          <p:nvPr/>
        </p:nvSpPr>
        <p:spPr>
          <a:xfrm>
            <a:off x="976872" y="6055748"/>
            <a:ext cx="351892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92DBD60-867B-4126-9FF6-D1DAE6BF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9" y="6035978"/>
            <a:ext cx="445828" cy="32768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1052AEC-8AED-4713-8BFC-5D1BCED38A18}"/>
              </a:ext>
            </a:extLst>
          </p:cNvPr>
          <p:cNvSpPr/>
          <p:nvPr/>
        </p:nvSpPr>
        <p:spPr>
          <a:xfrm>
            <a:off x="938818" y="6004079"/>
            <a:ext cx="36420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Adaptado</a:t>
            </a:r>
            <a:r>
              <a:rPr lang="en-US" sz="1400" dirty="0"/>
              <a:t> de </a:t>
            </a:r>
            <a:r>
              <a:rPr lang="en-US" sz="1400" dirty="0" err="1"/>
              <a:t>Guven</a:t>
            </a:r>
            <a:r>
              <a:rPr lang="en-US" sz="1400" dirty="0"/>
              <a:t> S et al., Trends Biotechnol. 2015, 33:269-279. </a:t>
            </a:r>
            <a:r>
              <a:rPr lang="en-US" sz="1400" dirty="0" err="1"/>
              <a:t>doi</a:t>
            </a:r>
            <a:r>
              <a:rPr lang="en-US" sz="1400" dirty="0"/>
              <a:t>: 10.1016/j.tibtech.2015.02.003.</a:t>
            </a:r>
            <a:endParaRPr lang="pt-BR" sz="14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A6686E1-C383-4CED-9207-A638361D3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95" y="5481631"/>
            <a:ext cx="445828" cy="327684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F214EAB-06B9-433A-9EF5-BBFD5974CAD1}"/>
              </a:ext>
            </a:extLst>
          </p:cNvPr>
          <p:cNvSpPr/>
          <p:nvPr/>
        </p:nvSpPr>
        <p:spPr>
          <a:xfrm>
            <a:off x="7080250" y="5481632"/>
            <a:ext cx="228526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2038128-F818-4885-B994-7D21C7367EC8}"/>
              </a:ext>
            </a:extLst>
          </p:cNvPr>
          <p:cNvSpPr/>
          <p:nvPr/>
        </p:nvSpPr>
        <p:spPr>
          <a:xfrm>
            <a:off x="7080251" y="5451203"/>
            <a:ext cx="22002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Baptista LS et al. </a:t>
            </a:r>
            <a:r>
              <a:rPr lang="pt-BR" sz="1400" dirty="0" err="1"/>
              <a:t>Frontiers</a:t>
            </a:r>
            <a:r>
              <a:rPr lang="pt-BR" sz="1400" dirty="0"/>
              <a:t> In </a:t>
            </a:r>
            <a:r>
              <a:rPr lang="pt-BR" sz="1400" dirty="0" err="1"/>
              <a:t>Bioscience</a:t>
            </a:r>
            <a:r>
              <a:rPr lang="pt-BR" sz="1400" dirty="0"/>
              <a:t>, </a:t>
            </a:r>
            <a:r>
              <a:rPr lang="pt-BR" sz="1400" dirty="0" err="1"/>
              <a:t>Landmark</a:t>
            </a:r>
            <a:r>
              <a:rPr lang="pt-BR" sz="1400" dirty="0"/>
              <a:t>, 23, 1969-1986, </a:t>
            </a:r>
            <a:r>
              <a:rPr lang="pt-BR" sz="1400" dirty="0" err="1"/>
              <a:t>June</a:t>
            </a:r>
            <a:r>
              <a:rPr lang="pt-BR" sz="1400" dirty="0"/>
              <a:t> 1, 2018. DOI No:10.2741/4683] </a:t>
            </a:r>
          </a:p>
        </p:txBody>
      </p:sp>
    </p:spTree>
    <p:extLst>
      <p:ext uri="{BB962C8B-B14F-4D97-AF65-F5344CB8AC3E}">
        <p14:creationId xmlns:p14="http://schemas.microsoft.com/office/powerpoint/2010/main" val="3929626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11FDD66-BC47-4FAD-AA30-6F5B001A5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077" b="50159"/>
          <a:stretch/>
        </p:blipFill>
        <p:spPr>
          <a:xfrm>
            <a:off x="464251" y="4229908"/>
            <a:ext cx="2895428" cy="240824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B6952BC-36C7-4E45-ACA0-55070FA0F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4" t="10261" r="33553" b="8899"/>
          <a:stretch/>
        </p:blipFill>
        <p:spPr>
          <a:xfrm>
            <a:off x="464251" y="1413340"/>
            <a:ext cx="4207312" cy="269961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380AA21-0866-4DA4-8B38-E0A2126F26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9"/>
          <a:stretch/>
        </p:blipFill>
        <p:spPr>
          <a:xfrm>
            <a:off x="4765513" y="1413339"/>
            <a:ext cx="3217278" cy="261465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E082CB0-82FF-49D1-9923-02686E747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46" t="28118" r="11958" b="3802"/>
          <a:stretch/>
        </p:blipFill>
        <p:spPr>
          <a:xfrm>
            <a:off x="3574462" y="4165635"/>
            <a:ext cx="1945069" cy="2617320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809EF5E6-B896-46F0-9DF2-FC096B61967B}"/>
              </a:ext>
            </a:extLst>
          </p:cNvPr>
          <p:cNvSpPr txBox="1"/>
          <p:nvPr/>
        </p:nvSpPr>
        <p:spPr>
          <a:xfrm>
            <a:off x="5617875" y="4165635"/>
            <a:ext cx="370510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1.5mm diâmetro por 7mm comprimento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9F78D5C-67D1-44F5-9E84-32491C05D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7" y="1014508"/>
            <a:ext cx="445828" cy="32768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CA554C6-EE74-4594-B9FF-84E9D8C95CDC}"/>
              </a:ext>
            </a:extLst>
          </p:cNvPr>
          <p:cNvSpPr/>
          <p:nvPr/>
        </p:nvSpPr>
        <p:spPr>
          <a:xfrm>
            <a:off x="936336" y="926695"/>
            <a:ext cx="8588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Bioprinting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using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spheroids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building-blocks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DAB0F8-9E1F-4856-ACD0-3E5C7589F3DA}"/>
              </a:ext>
            </a:extLst>
          </p:cNvPr>
          <p:cNvSpPr/>
          <p:nvPr/>
        </p:nvSpPr>
        <p:spPr>
          <a:xfrm>
            <a:off x="5957376" y="6224804"/>
            <a:ext cx="352800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479061F-B1CF-4F71-9A09-6694A096D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47" y="6322571"/>
            <a:ext cx="445828" cy="327684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ECFD424-9685-4018-B60E-70A6F94AA11D}"/>
              </a:ext>
            </a:extLst>
          </p:cNvPr>
          <p:cNvSpPr/>
          <p:nvPr/>
        </p:nvSpPr>
        <p:spPr>
          <a:xfrm>
            <a:off x="5957376" y="6224803"/>
            <a:ext cx="370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>
                <a:solidFill>
                  <a:srgbClr val="000000"/>
                </a:solidFill>
              </a:rPr>
              <a:t>Itoh</a:t>
            </a:r>
            <a:r>
              <a:rPr lang="pt-BR" sz="1400" dirty="0">
                <a:solidFill>
                  <a:srgbClr val="000000"/>
                </a:solidFill>
              </a:rPr>
              <a:t> M et al. </a:t>
            </a:r>
            <a:r>
              <a:rPr lang="pt-BR" sz="1400" dirty="0" err="1"/>
              <a:t>PLoS</a:t>
            </a:r>
            <a:r>
              <a:rPr lang="pt-BR" sz="1400" dirty="0"/>
              <a:t> </a:t>
            </a:r>
            <a:r>
              <a:rPr lang="pt-BR" sz="1400" dirty="0" err="1"/>
              <a:t>One</a:t>
            </a:r>
            <a:r>
              <a:rPr lang="pt-BR" sz="1400" dirty="0"/>
              <a:t>. 2015 1;10(9):e0136681. doi:10.1371/journal.pone.0136681.</a:t>
            </a:r>
          </a:p>
        </p:txBody>
      </p:sp>
    </p:spTree>
    <p:extLst>
      <p:ext uri="{BB962C8B-B14F-4D97-AF65-F5344CB8AC3E}">
        <p14:creationId xmlns:p14="http://schemas.microsoft.com/office/powerpoint/2010/main" val="343900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FC2B2D3-FB5A-41C1-995E-DAAE2505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4" y="1592723"/>
            <a:ext cx="8895095" cy="47440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966C680-6672-4EFB-A032-A501E7613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8" y="695060"/>
            <a:ext cx="445828" cy="32768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541063D-8187-4302-A762-C72063B30251}"/>
              </a:ext>
            </a:extLst>
          </p:cNvPr>
          <p:cNvSpPr/>
          <p:nvPr/>
        </p:nvSpPr>
        <p:spPr>
          <a:xfrm>
            <a:off x="83126" y="999123"/>
            <a:ext cx="9725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Bioprinting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using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spheroids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building-blocks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: fusion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biomechanical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95470D7-EA1F-490F-BF4E-C41C92025818}"/>
              </a:ext>
            </a:extLst>
          </p:cNvPr>
          <p:cNvSpPr/>
          <p:nvPr/>
        </p:nvSpPr>
        <p:spPr>
          <a:xfrm>
            <a:off x="1070319" y="6300824"/>
            <a:ext cx="555663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Côrtes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et al.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Tissue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Part A. 2019 Feb 8.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doi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10.1089/ten.TEA.2018.0311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E0FBDAC-B660-4212-9395-0E73CF436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8" y="6305500"/>
            <a:ext cx="445828" cy="3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35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11">
            <a:extLst>
              <a:ext uri="{FF2B5EF4-FFF2-40B4-BE49-F238E27FC236}">
                <a16:creationId xmlns:a16="http://schemas.microsoft.com/office/drawing/2014/main" id="{0F95F5C0-2539-4715-807B-3E0409DEA98C}"/>
              </a:ext>
            </a:extLst>
          </p:cNvPr>
          <p:cNvGrpSpPr/>
          <p:nvPr/>
        </p:nvGrpSpPr>
        <p:grpSpPr>
          <a:xfrm>
            <a:off x="512267" y="1911285"/>
            <a:ext cx="5330411" cy="3035429"/>
            <a:chOff x="10327920" y="18794388"/>
            <a:chExt cx="8202647" cy="5192254"/>
          </a:xfrm>
        </p:grpSpPr>
        <p:grpSp>
          <p:nvGrpSpPr>
            <p:cNvPr id="6" name="Grupo 36">
              <a:extLst>
                <a:ext uri="{FF2B5EF4-FFF2-40B4-BE49-F238E27FC236}">
                  <a16:creationId xmlns:a16="http://schemas.microsoft.com/office/drawing/2014/main" id="{7B2FC5C8-7398-4E0D-A9EB-CBEF8B567CC2}"/>
                </a:ext>
              </a:extLst>
            </p:cNvPr>
            <p:cNvGrpSpPr/>
            <p:nvPr/>
          </p:nvGrpSpPr>
          <p:grpSpPr>
            <a:xfrm>
              <a:off x="10327920" y="18794388"/>
              <a:ext cx="8202647" cy="5192254"/>
              <a:chOff x="11062567" y="24527340"/>
              <a:chExt cx="6614458" cy="3652484"/>
            </a:xfrm>
          </p:grpSpPr>
          <p:grpSp>
            <p:nvGrpSpPr>
              <p:cNvPr id="9" name="Grupo 165">
                <a:extLst>
                  <a:ext uri="{FF2B5EF4-FFF2-40B4-BE49-F238E27FC236}">
                    <a16:creationId xmlns:a16="http://schemas.microsoft.com/office/drawing/2014/main" id="{217B33B8-AB85-4540-8206-44A708519332}"/>
                  </a:ext>
                </a:extLst>
              </p:cNvPr>
              <p:cNvGrpSpPr/>
              <p:nvPr/>
            </p:nvGrpSpPr>
            <p:grpSpPr>
              <a:xfrm>
                <a:off x="11062567" y="24532075"/>
                <a:ext cx="6614458" cy="3647749"/>
                <a:chOff x="202154" y="1265837"/>
                <a:chExt cx="8715206" cy="4357870"/>
              </a:xfrm>
            </p:grpSpPr>
            <p:pic>
              <p:nvPicPr>
                <p:cNvPr id="16" name="Imagem 15">
                  <a:extLst>
                    <a:ext uri="{FF2B5EF4-FFF2-40B4-BE49-F238E27FC236}">
                      <a16:creationId xmlns:a16="http://schemas.microsoft.com/office/drawing/2014/main" id="{EF28D7E7-D141-475D-B4AE-11CF6A8BA7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154" y="1265837"/>
                  <a:ext cx="2904806" cy="2176490"/>
                </a:xfrm>
                <a:prstGeom prst="rect">
                  <a:avLst/>
                </a:prstGeom>
              </p:spPr>
            </p:pic>
            <p:pic>
              <p:nvPicPr>
                <p:cNvPr id="17" name="Imagem 16">
                  <a:extLst>
                    <a:ext uri="{FF2B5EF4-FFF2-40B4-BE49-F238E27FC236}">
                      <a16:creationId xmlns:a16="http://schemas.microsoft.com/office/drawing/2014/main" id="{5447F615-8DCF-4811-8E73-FAE2982A4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6960" y="1265837"/>
                  <a:ext cx="2905200" cy="2178900"/>
                </a:xfrm>
                <a:prstGeom prst="rect">
                  <a:avLst/>
                </a:prstGeom>
              </p:spPr>
            </p:pic>
            <p:pic>
              <p:nvPicPr>
                <p:cNvPr id="18" name="Imagem 17">
                  <a:extLst>
                    <a:ext uri="{FF2B5EF4-FFF2-40B4-BE49-F238E27FC236}">
                      <a16:creationId xmlns:a16="http://schemas.microsoft.com/office/drawing/2014/main" id="{3AA5DA0A-0E6F-481C-BF37-838140DCA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160" y="1265837"/>
                  <a:ext cx="2905200" cy="2176786"/>
                </a:xfrm>
                <a:prstGeom prst="rect">
                  <a:avLst/>
                </a:prstGeom>
              </p:spPr>
            </p:pic>
            <p:pic>
              <p:nvPicPr>
                <p:cNvPr id="19" name="Imagem 18">
                  <a:extLst>
                    <a:ext uri="{FF2B5EF4-FFF2-40B4-BE49-F238E27FC236}">
                      <a16:creationId xmlns:a16="http://schemas.microsoft.com/office/drawing/2014/main" id="{383DA9F4-64E2-4F02-8DCB-DAE8C6B0B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154" y="3423633"/>
                  <a:ext cx="2904806" cy="2200074"/>
                </a:xfrm>
                <a:prstGeom prst="rect">
                  <a:avLst/>
                </a:prstGeom>
              </p:spPr>
            </p:pic>
            <p:pic>
              <p:nvPicPr>
                <p:cNvPr id="20" name="Imagem 19">
                  <a:extLst>
                    <a:ext uri="{FF2B5EF4-FFF2-40B4-BE49-F238E27FC236}">
                      <a16:creationId xmlns:a16="http://schemas.microsoft.com/office/drawing/2014/main" id="{A1FBFE52-2757-400E-9C0F-C947EEF81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6960" y="3444737"/>
                  <a:ext cx="2905200" cy="2178900"/>
                </a:xfrm>
                <a:prstGeom prst="rect">
                  <a:avLst/>
                </a:prstGeom>
              </p:spPr>
            </p:pic>
            <p:pic>
              <p:nvPicPr>
                <p:cNvPr id="21" name="Imagem 20">
                  <a:extLst>
                    <a:ext uri="{FF2B5EF4-FFF2-40B4-BE49-F238E27FC236}">
                      <a16:creationId xmlns:a16="http://schemas.microsoft.com/office/drawing/2014/main" id="{3B95C623-A5AE-475B-A5DA-C6290B849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160" y="3442327"/>
                  <a:ext cx="2905200" cy="2178900"/>
                </a:xfrm>
                <a:prstGeom prst="rect">
                  <a:avLst/>
                </a:prstGeom>
              </p:spPr>
            </p:pic>
          </p:grp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0C152B7-1CD2-4132-83B5-EF1640203939}"/>
                  </a:ext>
                </a:extLst>
              </p:cNvPr>
              <p:cNvSpPr txBox="1"/>
              <p:nvPr/>
            </p:nvSpPr>
            <p:spPr>
              <a:xfrm>
                <a:off x="11099418" y="24531127"/>
                <a:ext cx="422062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A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1636958D-F092-4FAF-B678-39D579A2BE17}"/>
                  </a:ext>
                </a:extLst>
              </p:cNvPr>
              <p:cNvSpPr txBox="1"/>
              <p:nvPr/>
            </p:nvSpPr>
            <p:spPr>
              <a:xfrm>
                <a:off x="13425289" y="24527341"/>
                <a:ext cx="672880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B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7D33963C-D4F4-48F5-A365-9E25C4EC688B}"/>
                  </a:ext>
                </a:extLst>
              </p:cNvPr>
              <p:cNvSpPr txBox="1"/>
              <p:nvPr/>
            </p:nvSpPr>
            <p:spPr>
              <a:xfrm>
                <a:off x="15524310" y="24527340"/>
                <a:ext cx="576020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C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CC5DAEC-4226-4639-9391-4A10DA7F6A76}"/>
                  </a:ext>
                </a:extLst>
              </p:cNvPr>
              <p:cNvSpPr txBox="1"/>
              <p:nvPr/>
            </p:nvSpPr>
            <p:spPr>
              <a:xfrm>
                <a:off x="11099418" y="26355921"/>
                <a:ext cx="691915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D</a:t>
                </a: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8ECD75-435F-4E74-9186-5C90F5E3854C}"/>
                  </a:ext>
                </a:extLst>
              </p:cNvPr>
              <p:cNvSpPr txBox="1"/>
              <p:nvPr/>
            </p:nvSpPr>
            <p:spPr>
              <a:xfrm>
                <a:off x="13350864" y="26379659"/>
                <a:ext cx="641279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E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4AB6BF6-8C3F-47F2-BAB6-EE4BBD2E2447}"/>
                  </a:ext>
                </a:extLst>
              </p:cNvPr>
              <p:cNvSpPr txBox="1"/>
              <p:nvPr/>
            </p:nvSpPr>
            <p:spPr>
              <a:xfrm>
                <a:off x="15524310" y="26379659"/>
                <a:ext cx="576020" cy="370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/>
                  <a:t>F</a:t>
                </a:r>
              </a:p>
            </p:txBody>
          </p:sp>
        </p:grpSp>
        <p:cxnSp>
          <p:nvCxnSpPr>
            <p:cNvPr id="7" name="Conector de seta reta 41">
              <a:extLst>
                <a:ext uri="{FF2B5EF4-FFF2-40B4-BE49-F238E27FC236}">
                  <a16:creationId xmlns:a16="http://schemas.microsoft.com/office/drawing/2014/main" id="{FE7A1332-C471-4FA5-A654-8E19D57A1848}"/>
                </a:ext>
              </a:extLst>
            </p:cNvPr>
            <p:cNvCxnSpPr/>
            <p:nvPr/>
          </p:nvCxnSpPr>
          <p:spPr>
            <a:xfrm>
              <a:off x="13821713" y="21831365"/>
              <a:ext cx="288032" cy="3847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ector de seta reta 43">
              <a:extLst>
                <a:ext uri="{FF2B5EF4-FFF2-40B4-BE49-F238E27FC236}">
                  <a16:creationId xmlns:a16="http://schemas.microsoft.com/office/drawing/2014/main" id="{EE60D90A-6A26-4AB2-AAF3-F521A5BEACC1}"/>
                </a:ext>
              </a:extLst>
            </p:cNvPr>
            <p:cNvCxnSpPr/>
            <p:nvPr/>
          </p:nvCxnSpPr>
          <p:spPr>
            <a:xfrm>
              <a:off x="16324409" y="22523285"/>
              <a:ext cx="330468" cy="1347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A944AF53-C3FE-40AA-B774-BD6E5DFF790E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29"/>
          <a:stretch/>
        </p:blipFill>
        <p:spPr bwMode="auto">
          <a:xfrm>
            <a:off x="5842437" y="3416261"/>
            <a:ext cx="3474099" cy="275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18C8C3C-771B-4905-AAB4-1C3F8EC44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7" y="6490686"/>
            <a:ext cx="445828" cy="327684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F7DAA142-1E71-4136-9B26-7781E80ACE21}"/>
              </a:ext>
            </a:extLst>
          </p:cNvPr>
          <p:cNvSpPr/>
          <p:nvPr/>
        </p:nvSpPr>
        <p:spPr>
          <a:xfrm>
            <a:off x="1252195" y="6510594"/>
            <a:ext cx="207819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C8547C3-07A5-4560-A79C-E69F698F3515}"/>
              </a:ext>
            </a:extLst>
          </p:cNvPr>
          <p:cNvSpPr txBox="1"/>
          <p:nvPr/>
        </p:nvSpPr>
        <p:spPr>
          <a:xfrm>
            <a:off x="1206705" y="6479816"/>
            <a:ext cx="3143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Unsubmitted results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00B790F-E8D1-49EC-84FE-7D624314C6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2" y="1124636"/>
            <a:ext cx="445828" cy="327684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8FC5710D-875F-4EAA-8FD7-10ABD415B9E1}"/>
              </a:ext>
            </a:extLst>
          </p:cNvPr>
          <p:cNvSpPr/>
          <p:nvPr/>
        </p:nvSpPr>
        <p:spPr>
          <a:xfrm>
            <a:off x="1005411" y="1036823"/>
            <a:ext cx="8207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Bioprinting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using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spheroids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as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building-blocks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: fusion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biomechanical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Seta em curva para baixo 5">
            <a:extLst>
              <a:ext uri="{FF2B5EF4-FFF2-40B4-BE49-F238E27FC236}">
                <a16:creationId xmlns:a16="http://schemas.microsoft.com/office/drawing/2014/main" id="{AA7AFBF3-94B5-458D-8785-808E0B5BBDBA}"/>
              </a:ext>
            </a:extLst>
          </p:cNvPr>
          <p:cNvSpPr/>
          <p:nvPr/>
        </p:nvSpPr>
        <p:spPr>
          <a:xfrm rot="3466330" flipV="1">
            <a:off x="4189435" y="5105772"/>
            <a:ext cx="1755760" cy="1001941"/>
          </a:xfrm>
          <a:prstGeom prst="curvedDownArrow">
            <a:avLst>
              <a:gd name="adj1" fmla="val 25000"/>
              <a:gd name="adj2" fmla="val 46207"/>
              <a:gd name="adj3" fmla="val 519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46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16EBB37D-96D8-FB43-B963-DB84999D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65" y="4083050"/>
            <a:ext cx="4626181" cy="25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93F33E-B982-F542-9CFD-AE99D32E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804672"/>
            <a:ext cx="8915400" cy="1143000"/>
          </a:xfrm>
        </p:spPr>
        <p:txBody>
          <a:bodyPr/>
          <a:lstStyle/>
          <a:p>
            <a:r>
              <a:rPr lang="pt-BR" dirty="0" err="1"/>
              <a:t>Motivation</a:t>
            </a:r>
            <a:endParaRPr lang="pt-BR" dirty="0"/>
          </a:p>
        </p:txBody>
      </p:sp>
      <p:pic>
        <p:nvPicPr>
          <p:cNvPr id="4" name="Picture 2" descr="Resultado de imagem para cleft palate">
            <a:extLst>
              <a:ext uri="{FF2B5EF4-FFF2-40B4-BE49-F238E27FC236}">
                <a16:creationId xmlns:a16="http://schemas.microsoft.com/office/drawing/2014/main" id="{2B399C84-C097-464D-AE83-47DCB18E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14" y="1978613"/>
            <a:ext cx="3730386" cy="26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sultado de imagem para fob usp">
            <a:extLst>
              <a:ext uri="{FF2B5EF4-FFF2-40B4-BE49-F238E27FC236}">
                <a16:creationId xmlns:a16="http://schemas.microsoft.com/office/drawing/2014/main" id="{1547B069-739A-6F4A-980E-4B4591DE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8" y="1947672"/>
            <a:ext cx="43815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61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Diagrama 132">
            <a:extLst>
              <a:ext uri="{FF2B5EF4-FFF2-40B4-BE49-F238E27FC236}">
                <a16:creationId xmlns:a16="http://schemas.microsoft.com/office/drawing/2014/main" id="{23D20404-D2BC-8747-99F0-8D66D7238B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859570"/>
              </p:ext>
            </p:extLst>
          </p:nvPr>
        </p:nvGraphicFramePr>
        <p:xfrm>
          <a:off x="346722" y="-385875"/>
          <a:ext cx="9559278" cy="4737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91595051-8895-9D4C-9ABA-0CE9F7230686}"/>
              </a:ext>
            </a:extLst>
          </p:cNvPr>
          <p:cNvGrpSpPr/>
          <p:nvPr/>
        </p:nvGrpSpPr>
        <p:grpSpPr>
          <a:xfrm>
            <a:off x="562622" y="1171765"/>
            <a:ext cx="1275406" cy="1648956"/>
            <a:chOff x="4223127" y="4534279"/>
            <a:chExt cx="1508817" cy="1893472"/>
          </a:xfrm>
        </p:grpSpPr>
        <p:grpSp>
          <p:nvGrpSpPr>
            <p:cNvPr id="176" name="Agrupar 175">
              <a:extLst>
                <a:ext uri="{FF2B5EF4-FFF2-40B4-BE49-F238E27FC236}">
                  <a16:creationId xmlns:a16="http://schemas.microsoft.com/office/drawing/2014/main" id="{52013441-2DCD-8C43-A17F-44BA50F1DAEE}"/>
                </a:ext>
              </a:extLst>
            </p:cNvPr>
            <p:cNvGrpSpPr/>
            <p:nvPr/>
          </p:nvGrpSpPr>
          <p:grpSpPr>
            <a:xfrm>
              <a:off x="4223127" y="4534279"/>
              <a:ext cx="1508817" cy="1893472"/>
              <a:chOff x="325284" y="2737667"/>
              <a:chExt cx="1892598" cy="2177319"/>
            </a:xfrm>
          </p:grpSpPr>
          <p:grpSp>
            <p:nvGrpSpPr>
              <p:cNvPr id="177" name="Agrupar 176">
                <a:extLst>
                  <a:ext uri="{FF2B5EF4-FFF2-40B4-BE49-F238E27FC236}">
                    <a16:creationId xmlns:a16="http://schemas.microsoft.com/office/drawing/2014/main" id="{120AE573-8513-2642-9CD1-C499BC15CA28}"/>
                  </a:ext>
                </a:extLst>
              </p:cNvPr>
              <p:cNvGrpSpPr/>
              <p:nvPr/>
            </p:nvGrpSpPr>
            <p:grpSpPr>
              <a:xfrm>
                <a:off x="843995" y="2737667"/>
                <a:ext cx="877637" cy="914668"/>
                <a:chOff x="3322125" y="2651022"/>
                <a:chExt cx="877637" cy="914668"/>
              </a:xfrm>
            </p:grpSpPr>
            <p:sp>
              <p:nvSpPr>
                <p:cNvPr id="189" name="Oval 169">
                  <a:extLst>
                    <a:ext uri="{FF2B5EF4-FFF2-40B4-BE49-F238E27FC236}">
                      <a16:creationId xmlns:a16="http://schemas.microsoft.com/office/drawing/2014/main" id="{D46E520F-184C-D249-9109-1B66DF4DCA1F}"/>
                    </a:ext>
                  </a:extLst>
                </p:cNvPr>
                <p:cNvSpPr/>
                <p:nvPr/>
              </p:nvSpPr>
              <p:spPr>
                <a:xfrm>
                  <a:off x="3322125" y="2651022"/>
                  <a:ext cx="877637" cy="914668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22743 w 937143"/>
                    <a:gd name="connsiteY0" fmla="*/ 459583 h 916783"/>
                    <a:gd name="connsiteX1" fmla="*/ 111670 w 937143"/>
                    <a:gd name="connsiteY1" fmla="*/ 287633 h 916783"/>
                    <a:gd name="connsiteX2" fmla="*/ 479943 w 937143"/>
                    <a:gd name="connsiteY2" fmla="*/ 2383 h 916783"/>
                    <a:gd name="connsiteX3" fmla="*/ 937143 w 937143"/>
                    <a:gd name="connsiteY3" fmla="*/ 459583 h 916783"/>
                    <a:gd name="connsiteX4" fmla="*/ 479943 w 937143"/>
                    <a:gd name="connsiteY4" fmla="*/ 916783 h 916783"/>
                    <a:gd name="connsiteX5" fmla="*/ 22743 w 937143"/>
                    <a:gd name="connsiteY5" fmla="*/ 459583 h 916783"/>
                    <a:gd name="connsiteX0" fmla="*/ 22743 w 950157"/>
                    <a:gd name="connsiteY0" fmla="*/ 457388 h 914588"/>
                    <a:gd name="connsiteX1" fmla="*/ 111670 w 950157"/>
                    <a:gd name="connsiteY1" fmla="*/ 285438 h 914588"/>
                    <a:gd name="connsiteX2" fmla="*/ 479943 w 950157"/>
                    <a:gd name="connsiteY2" fmla="*/ 188 h 914588"/>
                    <a:gd name="connsiteX3" fmla="*/ 761528 w 950157"/>
                    <a:gd name="connsiteY3" fmla="*/ 245183 h 914588"/>
                    <a:gd name="connsiteX4" fmla="*/ 937143 w 950157"/>
                    <a:gd name="connsiteY4" fmla="*/ 457388 h 914588"/>
                    <a:gd name="connsiteX5" fmla="*/ 479943 w 950157"/>
                    <a:gd name="connsiteY5" fmla="*/ 914588 h 914588"/>
                    <a:gd name="connsiteX6" fmla="*/ 22743 w 950157"/>
                    <a:gd name="connsiteY6" fmla="*/ 457388 h 914588"/>
                    <a:gd name="connsiteX0" fmla="*/ 22743 w 951326"/>
                    <a:gd name="connsiteY0" fmla="*/ 457609 h 914809"/>
                    <a:gd name="connsiteX1" fmla="*/ 111670 w 951326"/>
                    <a:gd name="connsiteY1" fmla="*/ 285659 h 914809"/>
                    <a:gd name="connsiteX2" fmla="*/ 479943 w 951326"/>
                    <a:gd name="connsiteY2" fmla="*/ 409 h 914809"/>
                    <a:gd name="connsiteX3" fmla="*/ 778780 w 951326"/>
                    <a:gd name="connsiteY3" fmla="*/ 228152 h 914809"/>
                    <a:gd name="connsiteX4" fmla="*/ 937143 w 951326"/>
                    <a:gd name="connsiteY4" fmla="*/ 457609 h 914809"/>
                    <a:gd name="connsiteX5" fmla="*/ 479943 w 951326"/>
                    <a:gd name="connsiteY5" fmla="*/ 914809 h 914809"/>
                    <a:gd name="connsiteX6" fmla="*/ 22743 w 951326"/>
                    <a:gd name="connsiteY6" fmla="*/ 457609 h 914809"/>
                    <a:gd name="connsiteX0" fmla="*/ 21413 w 949996"/>
                    <a:gd name="connsiteY0" fmla="*/ 457468 h 914668"/>
                    <a:gd name="connsiteX1" fmla="*/ 116091 w 949996"/>
                    <a:gd name="connsiteY1" fmla="*/ 274016 h 914668"/>
                    <a:gd name="connsiteX2" fmla="*/ 478613 w 949996"/>
                    <a:gd name="connsiteY2" fmla="*/ 268 h 914668"/>
                    <a:gd name="connsiteX3" fmla="*/ 777450 w 949996"/>
                    <a:gd name="connsiteY3" fmla="*/ 228011 h 914668"/>
                    <a:gd name="connsiteX4" fmla="*/ 935813 w 949996"/>
                    <a:gd name="connsiteY4" fmla="*/ 457468 h 914668"/>
                    <a:gd name="connsiteX5" fmla="*/ 478613 w 949996"/>
                    <a:gd name="connsiteY5" fmla="*/ 914668 h 914668"/>
                    <a:gd name="connsiteX6" fmla="*/ 21413 w 949996"/>
                    <a:gd name="connsiteY6" fmla="*/ 457468 h 914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996" h="914668">
                      <a:moveTo>
                        <a:pt x="21413" y="457468"/>
                      </a:moveTo>
                      <a:cubicBezTo>
                        <a:pt x="-39007" y="350693"/>
                        <a:pt x="39891" y="350216"/>
                        <a:pt x="116091" y="274016"/>
                      </a:cubicBezTo>
                      <a:cubicBezTo>
                        <a:pt x="192291" y="197816"/>
                        <a:pt x="368387" y="7936"/>
                        <a:pt x="478613" y="268"/>
                      </a:cubicBezTo>
                      <a:cubicBezTo>
                        <a:pt x="588840" y="-7400"/>
                        <a:pt x="701250" y="151811"/>
                        <a:pt x="777450" y="228011"/>
                      </a:cubicBezTo>
                      <a:cubicBezTo>
                        <a:pt x="853650" y="304211"/>
                        <a:pt x="995204" y="342067"/>
                        <a:pt x="935813" y="457468"/>
                      </a:cubicBezTo>
                      <a:cubicBezTo>
                        <a:pt x="876422" y="572869"/>
                        <a:pt x="731118" y="914668"/>
                        <a:pt x="478613" y="914668"/>
                      </a:cubicBezTo>
                      <a:cubicBezTo>
                        <a:pt x="226108" y="914668"/>
                        <a:pt x="81833" y="564243"/>
                        <a:pt x="21413" y="457468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5EB122AB-9B4B-4E40-8178-9A1340EA8A72}"/>
                    </a:ext>
                  </a:extLst>
                </p:cNvPr>
                <p:cNvSpPr/>
                <p:nvPr/>
              </p:nvSpPr>
              <p:spPr>
                <a:xfrm rot="20384305">
                  <a:off x="3527061" y="2805266"/>
                  <a:ext cx="211972" cy="11088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C8129EF8-867C-4846-AD40-6038ED8CFC80}"/>
                    </a:ext>
                  </a:extLst>
                </p:cNvPr>
                <p:cNvSpPr/>
                <p:nvPr/>
              </p:nvSpPr>
              <p:spPr>
                <a:xfrm rot="1386248">
                  <a:off x="3794462" y="2812917"/>
                  <a:ext cx="220334" cy="1105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8" name="Delay 186">
                <a:extLst>
                  <a:ext uri="{FF2B5EF4-FFF2-40B4-BE49-F238E27FC236}">
                    <a16:creationId xmlns:a16="http://schemas.microsoft.com/office/drawing/2014/main" id="{AF0F0143-B47B-2A46-8495-70CD9C68BE0A}"/>
                  </a:ext>
                </a:extLst>
              </p:cNvPr>
              <p:cNvSpPr/>
              <p:nvPr/>
            </p:nvSpPr>
            <p:spPr>
              <a:xfrm rot="16200000">
                <a:off x="667093" y="2837728"/>
                <a:ext cx="1231443" cy="1768972"/>
              </a:xfrm>
              <a:prstGeom prst="flowChartDelay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Delay 187">
                <a:extLst>
                  <a:ext uri="{FF2B5EF4-FFF2-40B4-BE49-F238E27FC236}">
                    <a16:creationId xmlns:a16="http://schemas.microsoft.com/office/drawing/2014/main" id="{3FFAFEB8-8B4A-8F44-9243-0D9C7575C344}"/>
                  </a:ext>
                </a:extLst>
              </p:cNvPr>
              <p:cNvSpPr/>
              <p:nvPr/>
            </p:nvSpPr>
            <p:spPr>
              <a:xfrm rot="16200000">
                <a:off x="895977" y="3075486"/>
                <a:ext cx="795872" cy="1735380"/>
              </a:xfrm>
              <a:prstGeom prst="flowChartDelay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Arc 189">
                <a:extLst>
                  <a:ext uri="{FF2B5EF4-FFF2-40B4-BE49-F238E27FC236}">
                    <a16:creationId xmlns:a16="http://schemas.microsoft.com/office/drawing/2014/main" id="{E2EB818B-3736-7640-9185-25E2DA6BFA0F}"/>
                  </a:ext>
                </a:extLst>
              </p:cNvPr>
              <p:cNvSpPr/>
              <p:nvPr/>
            </p:nvSpPr>
            <p:spPr>
              <a:xfrm rot="16200000">
                <a:off x="491951" y="3283549"/>
                <a:ext cx="1575636" cy="1687237"/>
              </a:xfrm>
              <a:prstGeom prst="arc">
                <a:avLst>
                  <a:gd name="adj1" fmla="val 16051084"/>
                  <a:gd name="adj2" fmla="val 569465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2" name="Straight Connector 177">
                <a:extLst>
                  <a:ext uri="{FF2B5EF4-FFF2-40B4-BE49-F238E27FC236}">
                    <a16:creationId xmlns:a16="http://schemas.microsoft.com/office/drawing/2014/main" id="{3788D187-27B8-5347-8F42-AE656D2FC5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76112" y="3398807"/>
                <a:ext cx="6701" cy="1023706"/>
              </a:xfrm>
              <a:prstGeom prst="line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Snip Same Side Corner Rectangle 193">
                <a:extLst>
                  <a:ext uri="{FF2B5EF4-FFF2-40B4-BE49-F238E27FC236}">
                    <a16:creationId xmlns:a16="http://schemas.microsoft.com/office/drawing/2014/main" id="{3118BB05-505A-3E46-901B-8E57677BDF4E}"/>
                  </a:ext>
                </a:extLst>
              </p:cNvPr>
              <p:cNvSpPr/>
              <p:nvPr/>
            </p:nvSpPr>
            <p:spPr>
              <a:xfrm rot="10800000">
                <a:off x="365671" y="4155984"/>
                <a:ext cx="1820972" cy="329522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5" name="Agrupar 184">
                <a:extLst>
                  <a:ext uri="{FF2B5EF4-FFF2-40B4-BE49-F238E27FC236}">
                    <a16:creationId xmlns:a16="http://schemas.microsoft.com/office/drawing/2014/main" id="{8C0C26AA-8B49-FE41-9579-37A1F601F06E}"/>
                  </a:ext>
                </a:extLst>
              </p:cNvPr>
              <p:cNvGrpSpPr/>
              <p:nvPr/>
            </p:nvGrpSpPr>
            <p:grpSpPr>
              <a:xfrm>
                <a:off x="325284" y="4202605"/>
                <a:ext cx="1892598" cy="415439"/>
                <a:chOff x="2721390" y="4231085"/>
                <a:chExt cx="1892598" cy="415439"/>
              </a:xfrm>
            </p:grpSpPr>
            <p:sp>
              <p:nvSpPr>
                <p:cNvPr id="187" name="Oval 41">
                  <a:extLst>
                    <a:ext uri="{FF2B5EF4-FFF2-40B4-BE49-F238E27FC236}">
                      <a16:creationId xmlns:a16="http://schemas.microsoft.com/office/drawing/2014/main" id="{E3A562E3-A49C-094D-ADD1-25E047F22F01}"/>
                    </a:ext>
                  </a:extLst>
                </p:cNvPr>
                <p:cNvSpPr/>
                <p:nvPr/>
              </p:nvSpPr>
              <p:spPr>
                <a:xfrm>
                  <a:off x="2721390" y="4231085"/>
                  <a:ext cx="915683" cy="408005"/>
                </a:xfrm>
                <a:custGeom>
                  <a:avLst/>
                  <a:gdLst>
                    <a:gd name="connsiteX0" fmla="*/ 0 w 798983"/>
                    <a:gd name="connsiteY0" fmla="*/ 201744 h 403487"/>
                    <a:gd name="connsiteX1" fmla="*/ 399492 w 798983"/>
                    <a:gd name="connsiteY1" fmla="*/ 0 h 403487"/>
                    <a:gd name="connsiteX2" fmla="*/ 798984 w 798983"/>
                    <a:gd name="connsiteY2" fmla="*/ 201744 h 403487"/>
                    <a:gd name="connsiteX3" fmla="*/ 399492 w 798983"/>
                    <a:gd name="connsiteY3" fmla="*/ 403488 h 403487"/>
                    <a:gd name="connsiteX4" fmla="*/ 0 w 798983"/>
                    <a:gd name="connsiteY4" fmla="*/ 201744 h 403487"/>
                    <a:gd name="connsiteX0" fmla="*/ 0 w 875184"/>
                    <a:gd name="connsiteY0" fmla="*/ 201953 h 404001"/>
                    <a:gd name="connsiteX1" fmla="*/ 399492 w 875184"/>
                    <a:gd name="connsiteY1" fmla="*/ 209 h 404001"/>
                    <a:gd name="connsiteX2" fmla="*/ 875184 w 875184"/>
                    <a:gd name="connsiteY2" fmla="*/ 233703 h 404001"/>
                    <a:gd name="connsiteX3" fmla="*/ 399492 w 875184"/>
                    <a:gd name="connsiteY3" fmla="*/ 403697 h 404001"/>
                    <a:gd name="connsiteX4" fmla="*/ 0 w 875184"/>
                    <a:gd name="connsiteY4" fmla="*/ 201953 h 404001"/>
                    <a:gd name="connsiteX0" fmla="*/ 0 w 913284"/>
                    <a:gd name="connsiteY0" fmla="*/ 147214 h 408005"/>
                    <a:gd name="connsiteX1" fmla="*/ 437592 w 913284"/>
                    <a:gd name="connsiteY1" fmla="*/ 2620 h 408005"/>
                    <a:gd name="connsiteX2" fmla="*/ 913284 w 913284"/>
                    <a:gd name="connsiteY2" fmla="*/ 236114 h 408005"/>
                    <a:gd name="connsiteX3" fmla="*/ 437592 w 913284"/>
                    <a:gd name="connsiteY3" fmla="*/ 406108 h 408005"/>
                    <a:gd name="connsiteX4" fmla="*/ 0 w 913284"/>
                    <a:gd name="connsiteY4" fmla="*/ 147214 h 408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284" h="408005">
                      <a:moveTo>
                        <a:pt x="0" y="147214"/>
                      </a:moveTo>
                      <a:cubicBezTo>
                        <a:pt x="0" y="35794"/>
                        <a:pt x="285378" y="-12197"/>
                        <a:pt x="437592" y="2620"/>
                      </a:cubicBezTo>
                      <a:cubicBezTo>
                        <a:pt x="589806" y="17437"/>
                        <a:pt x="913284" y="124694"/>
                        <a:pt x="913284" y="236114"/>
                      </a:cubicBezTo>
                      <a:cubicBezTo>
                        <a:pt x="913284" y="347534"/>
                        <a:pt x="589806" y="420925"/>
                        <a:pt x="437592" y="406108"/>
                      </a:cubicBezTo>
                      <a:cubicBezTo>
                        <a:pt x="285378" y="391291"/>
                        <a:pt x="0" y="258634"/>
                        <a:pt x="0" y="147214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88" name="Oval 251">
                  <a:extLst>
                    <a:ext uri="{FF2B5EF4-FFF2-40B4-BE49-F238E27FC236}">
                      <a16:creationId xmlns:a16="http://schemas.microsoft.com/office/drawing/2014/main" id="{BE06D458-87DD-6F49-8144-60ADDF339232}"/>
                    </a:ext>
                  </a:extLst>
                </p:cNvPr>
                <p:cNvSpPr/>
                <p:nvPr/>
              </p:nvSpPr>
              <p:spPr>
                <a:xfrm>
                  <a:off x="3735387" y="4238360"/>
                  <a:ext cx="878601" cy="408164"/>
                </a:xfrm>
                <a:custGeom>
                  <a:avLst/>
                  <a:gdLst>
                    <a:gd name="connsiteX0" fmla="*/ 0 w 798983"/>
                    <a:gd name="connsiteY0" fmla="*/ 201744 h 403487"/>
                    <a:gd name="connsiteX1" fmla="*/ 399492 w 798983"/>
                    <a:gd name="connsiteY1" fmla="*/ 0 h 403487"/>
                    <a:gd name="connsiteX2" fmla="*/ 798984 w 798983"/>
                    <a:gd name="connsiteY2" fmla="*/ 201744 h 403487"/>
                    <a:gd name="connsiteX3" fmla="*/ 399492 w 798983"/>
                    <a:gd name="connsiteY3" fmla="*/ 403488 h 403487"/>
                    <a:gd name="connsiteX4" fmla="*/ 0 w 798983"/>
                    <a:gd name="connsiteY4" fmla="*/ 201744 h 403487"/>
                    <a:gd name="connsiteX0" fmla="*/ 0 w 862484"/>
                    <a:gd name="connsiteY0" fmla="*/ 220872 h 403663"/>
                    <a:gd name="connsiteX1" fmla="*/ 462992 w 862484"/>
                    <a:gd name="connsiteY1" fmla="*/ 78 h 403663"/>
                    <a:gd name="connsiteX2" fmla="*/ 862484 w 862484"/>
                    <a:gd name="connsiteY2" fmla="*/ 201822 h 403663"/>
                    <a:gd name="connsiteX3" fmla="*/ 462992 w 862484"/>
                    <a:gd name="connsiteY3" fmla="*/ 403566 h 403663"/>
                    <a:gd name="connsiteX4" fmla="*/ 0 w 862484"/>
                    <a:gd name="connsiteY4" fmla="*/ 220872 h 403663"/>
                    <a:gd name="connsiteX0" fmla="*/ 0 w 915102"/>
                    <a:gd name="connsiteY0" fmla="*/ 225373 h 408164"/>
                    <a:gd name="connsiteX1" fmla="*/ 462992 w 915102"/>
                    <a:gd name="connsiteY1" fmla="*/ 4579 h 408164"/>
                    <a:gd name="connsiteX2" fmla="*/ 873113 w 915102"/>
                    <a:gd name="connsiteY2" fmla="*/ 85990 h 408164"/>
                    <a:gd name="connsiteX3" fmla="*/ 862484 w 915102"/>
                    <a:gd name="connsiteY3" fmla="*/ 206323 h 408164"/>
                    <a:gd name="connsiteX4" fmla="*/ 462992 w 915102"/>
                    <a:gd name="connsiteY4" fmla="*/ 408067 h 408164"/>
                    <a:gd name="connsiteX5" fmla="*/ 0 w 915102"/>
                    <a:gd name="connsiteY5" fmla="*/ 225373 h 408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5102" h="408164">
                      <a:moveTo>
                        <a:pt x="0" y="225373"/>
                      </a:moveTo>
                      <a:cubicBezTo>
                        <a:pt x="0" y="113953"/>
                        <a:pt x="317473" y="27809"/>
                        <a:pt x="462992" y="4579"/>
                      </a:cubicBezTo>
                      <a:cubicBezTo>
                        <a:pt x="608511" y="-18651"/>
                        <a:pt x="806531" y="52366"/>
                        <a:pt x="873113" y="85990"/>
                      </a:cubicBezTo>
                      <a:cubicBezTo>
                        <a:pt x="939695" y="119614"/>
                        <a:pt x="920254" y="158994"/>
                        <a:pt x="862484" y="206323"/>
                      </a:cubicBezTo>
                      <a:cubicBezTo>
                        <a:pt x="804714" y="253652"/>
                        <a:pt x="606739" y="404892"/>
                        <a:pt x="462992" y="408067"/>
                      </a:cubicBezTo>
                      <a:cubicBezTo>
                        <a:pt x="319245" y="411242"/>
                        <a:pt x="0" y="336793"/>
                        <a:pt x="0" y="225373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0EE272D-5C9E-3B48-877E-0BFDC71A36F3}"/>
                  </a:ext>
                </a:extLst>
              </p:cNvPr>
              <p:cNvSpPr/>
              <p:nvPr/>
            </p:nvSpPr>
            <p:spPr>
              <a:xfrm>
                <a:off x="1216182" y="4355817"/>
                <a:ext cx="151240" cy="17439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09BF27D4-4928-054A-B58E-D9ECBB46672D}"/>
                </a:ext>
              </a:extLst>
            </p:cNvPr>
            <p:cNvCxnSpPr>
              <a:cxnSpLocks/>
            </p:cNvCxnSpPr>
            <p:nvPr/>
          </p:nvCxnSpPr>
          <p:spPr>
            <a:xfrm>
              <a:off x="4879317" y="4769470"/>
              <a:ext cx="53927" cy="23730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6FE8A850-C278-4242-951F-E5609C28B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5802" y="4773020"/>
              <a:ext cx="63177" cy="231276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B4B0EAA7-9CB1-CE48-B741-E0DA962F6412}"/>
                </a:ext>
              </a:extLst>
            </p:cNvPr>
            <p:cNvCxnSpPr/>
            <p:nvPr/>
          </p:nvCxnSpPr>
          <p:spPr>
            <a:xfrm>
              <a:off x="5059452" y="4802288"/>
              <a:ext cx="54606" cy="19037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>
              <a:extLst>
                <a:ext uri="{FF2B5EF4-FFF2-40B4-BE49-F238E27FC236}">
                  <a16:creationId xmlns:a16="http://schemas.microsoft.com/office/drawing/2014/main" id="{1C055518-4E0E-4B4F-BF88-40007AD5147B}"/>
                </a:ext>
              </a:extLst>
            </p:cNvPr>
            <p:cNvCxnSpPr/>
            <p:nvPr/>
          </p:nvCxnSpPr>
          <p:spPr>
            <a:xfrm>
              <a:off x="5042709" y="4855300"/>
              <a:ext cx="54606" cy="19037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>
              <a:extLst>
                <a:ext uri="{FF2B5EF4-FFF2-40B4-BE49-F238E27FC236}">
                  <a16:creationId xmlns:a16="http://schemas.microsoft.com/office/drawing/2014/main" id="{DA950431-1E92-EA40-A869-F3359E6B9D12}"/>
                </a:ext>
              </a:extLst>
            </p:cNvPr>
            <p:cNvCxnSpPr/>
            <p:nvPr/>
          </p:nvCxnSpPr>
          <p:spPr>
            <a:xfrm>
              <a:off x="5029551" y="4910094"/>
              <a:ext cx="54606" cy="19037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951716A2-B99F-E343-8722-7F1F638F0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2230" y="4799988"/>
              <a:ext cx="53781" cy="15228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448FAB96-5136-4E4F-B2B4-3B76B8AEA9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514" y="4858721"/>
              <a:ext cx="53781" cy="15228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531128A1-3CFD-BC4B-A40E-107AF825FE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3678" y="4913094"/>
              <a:ext cx="53781" cy="15228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>
              <a:extLst>
                <a:ext uri="{FF2B5EF4-FFF2-40B4-BE49-F238E27FC236}">
                  <a16:creationId xmlns:a16="http://schemas.microsoft.com/office/drawing/2014/main" id="{98CF3A6B-8284-A64B-A1A2-0D76D8EE4F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3578" y="4966536"/>
              <a:ext cx="53781" cy="15228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>
              <a:extLst>
                <a:ext uri="{FF2B5EF4-FFF2-40B4-BE49-F238E27FC236}">
                  <a16:creationId xmlns:a16="http://schemas.microsoft.com/office/drawing/2014/main" id="{8B081FBC-6EE5-FC42-B0D9-CBA1C884B505}"/>
                </a:ext>
              </a:extLst>
            </p:cNvPr>
            <p:cNvCxnSpPr/>
            <p:nvPr/>
          </p:nvCxnSpPr>
          <p:spPr>
            <a:xfrm>
              <a:off x="5019657" y="4963534"/>
              <a:ext cx="54606" cy="19037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Agrupar 225">
            <a:extLst>
              <a:ext uri="{FF2B5EF4-FFF2-40B4-BE49-F238E27FC236}">
                <a16:creationId xmlns:a16="http://schemas.microsoft.com/office/drawing/2014/main" id="{1FE750A1-B33C-AB4B-8D11-123977058B3A}"/>
              </a:ext>
            </a:extLst>
          </p:cNvPr>
          <p:cNvGrpSpPr/>
          <p:nvPr/>
        </p:nvGrpSpPr>
        <p:grpSpPr>
          <a:xfrm>
            <a:off x="3090890" y="1178038"/>
            <a:ext cx="1275406" cy="1648954"/>
            <a:chOff x="2721108" y="4288183"/>
            <a:chExt cx="1275406" cy="1648954"/>
          </a:xfrm>
        </p:grpSpPr>
        <p:grpSp>
          <p:nvGrpSpPr>
            <p:cNvPr id="202" name="Agrupar 201">
              <a:extLst>
                <a:ext uri="{FF2B5EF4-FFF2-40B4-BE49-F238E27FC236}">
                  <a16:creationId xmlns:a16="http://schemas.microsoft.com/office/drawing/2014/main" id="{8FB5533B-6336-EF4D-85D8-CE3469CBE6E6}"/>
                </a:ext>
              </a:extLst>
            </p:cNvPr>
            <p:cNvGrpSpPr/>
            <p:nvPr/>
          </p:nvGrpSpPr>
          <p:grpSpPr>
            <a:xfrm>
              <a:off x="2721108" y="4288183"/>
              <a:ext cx="1275406" cy="1648954"/>
              <a:chOff x="325284" y="2737667"/>
              <a:chExt cx="1892598" cy="2177316"/>
            </a:xfrm>
          </p:grpSpPr>
          <p:grpSp>
            <p:nvGrpSpPr>
              <p:cNvPr id="213" name="Agrupar 212">
                <a:extLst>
                  <a:ext uri="{FF2B5EF4-FFF2-40B4-BE49-F238E27FC236}">
                    <a16:creationId xmlns:a16="http://schemas.microsoft.com/office/drawing/2014/main" id="{6F053CD0-FEB3-A144-A307-5C8D6F1273DC}"/>
                  </a:ext>
                </a:extLst>
              </p:cNvPr>
              <p:cNvGrpSpPr/>
              <p:nvPr/>
            </p:nvGrpSpPr>
            <p:grpSpPr>
              <a:xfrm>
                <a:off x="843995" y="2737667"/>
                <a:ext cx="877637" cy="914668"/>
                <a:chOff x="3322125" y="2651022"/>
                <a:chExt cx="877637" cy="914668"/>
              </a:xfrm>
            </p:grpSpPr>
            <p:sp>
              <p:nvSpPr>
                <p:cNvPr id="223" name="Oval 169">
                  <a:extLst>
                    <a:ext uri="{FF2B5EF4-FFF2-40B4-BE49-F238E27FC236}">
                      <a16:creationId xmlns:a16="http://schemas.microsoft.com/office/drawing/2014/main" id="{A6772B6B-6592-444C-AFDF-161CC4A1708C}"/>
                    </a:ext>
                  </a:extLst>
                </p:cNvPr>
                <p:cNvSpPr/>
                <p:nvPr/>
              </p:nvSpPr>
              <p:spPr>
                <a:xfrm>
                  <a:off x="3322125" y="2651022"/>
                  <a:ext cx="877637" cy="914668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22743 w 937143"/>
                    <a:gd name="connsiteY0" fmla="*/ 459583 h 916783"/>
                    <a:gd name="connsiteX1" fmla="*/ 111670 w 937143"/>
                    <a:gd name="connsiteY1" fmla="*/ 287633 h 916783"/>
                    <a:gd name="connsiteX2" fmla="*/ 479943 w 937143"/>
                    <a:gd name="connsiteY2" fmla="*/ 2383 h 916783"/>
                    <a:gd name="connsiteX3" fmla="*/ 937143 w 937143"/>
                    <a:gd name="connsiteY3" fmla="*/ 459583 h 916783"/>
                    <a:gd name="connsiteX4" fmla="*/ 479943 w 937143"/>
                    <a:gd name="connsiteY4" fmla="*/ 916783 h 916783"/>
                    <a:gd name="connsiteX5" fmla="*/ 22743 w 937143"/>
                    <a:gd name="connsiteY5" fmla="*/ 459583 h 916783"/>
                    <a:gd name="connsiteX0" fmla="*/ 22743 w 950157"/>
                    <a:gd name="connsiteY0" fmla="*/ 457388 h 914588"/>
                    <a:gd name="connsiteX1" fmla="*/ 111670 w 950157"/>
                    <a:gd name="connsiteY1" fmla="*/ 285438 h 914588"/>
                    <a:gd name="connsiteX2" fmla="*/ 479943 w 950157"/>
                    <a:gd name="connsiteY2" fmla="*/ 188 h 914588"/>
                    <a:gd name="connsiteX3" fmla="*/ 761528 w 950157"/>
                    <a:gd name="connsiteY3" fmla="*/ 245183 h 914588"/>
                    <a:gd name="connsiteX4" fmla="*/ 937143 w 950157"/>
                    <a:gd name="connsiteY4" fmla="*/ 457388 h 914588"/>
                    <a:gd name="connsiteX5" fmla="*/ 479943 w 950157"/>
                    <a:gd name="connsiteY5" fmla="*/ 914588 h 914588"/>
                    <a:gd name="connsiteX6" fmla="*/ 22743 w 950157"/>
                    <a:gd name="connsiteY6" fmla="*/ 457388 h 914588"/>
                    <a:gd name="connsiteX0" fmla="*/ 22743 w 951326"/>
                    <a:gd name="connsiteY0" fmla="*/ 457609 h 914809"/>
                    <a:gd name="connsiteX1" fmla="*/ 111670 w 951326"/>
                    <a:gd name="connsiteY1" fmla="*/ 285659 h 914809"/>
                    <a:gd name="connsiteX2" fmla="*/ 479943 w 951326"/>
                    <a:gd name="connsiteY2" fmla="*/ 409 h 914809"/>
                    <a:gd name="connsiteX3" fmla="*/ 778780 w 951326"/>
                    <a:gd name="connsiteY3" fmla="*/ 228152 h 914809"/>
                    <a:gd name="connsiteX4" fmla="*/ 937143 w 951326"/>
                    <a:gd name="connsiteY4" fmla="*/ 457609 h 914809"/>
                    <a:gd name="connsiteX5" fmla="*/ 479943 w 951326"/>
                    <a:gd name="connsiteY5" fmla="*/ 914809 h 914809"/>
                    <a:gd name="connsiteX6" fmla="*/ 22743 w 951326"/>
                    <a:gd name="connsiteY6" fmla="*/ 457609 h 914809"/>
                    <a:gd name="connsiteX0" fmla="*/ 21413 w 949996"/>
                    <a:gd name="connsiteY0" fmla="*/ 457468 h 914668"/>
                    <a:gd name="connsiteX1" fmla="*/ 116091 w 949996"/>
                    <a:gd name="connsiteY1" fmla="*/ 274016 h 914668"/>
                    <a:gd name="connsiteX2" fmla="*/ 478613 w 949996"/>
                    <a:gd name="connsiteY2" fmla="*/ 268 h 914668"/>
                    <a:gd name="connsiteX3" fmla="*/ 777450 w 949996"/>
                    <a:gd name="connsiteY3" fmla="*/ 228011 h 914668"/>
                    <a:gd name="connsiteX4" fmla="*/ 935813 w 949996"/>
                    <a:gd name="connsiteY4" fmla="*/ 457468 h 914668"/>
                    <a:gd name="connsiteX5" fmla="*/ 478613 w 949996"/>
                    <a:gd name="connsiteY5" fmla="*/ 914668 h 914668"/>
                    <a:gd name="connsiteX6" fmla="*/ 21413 w 949996"/>
                    <a:gd name="connsiteY6" fmla="*/ 457468 h 914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996" h="914668">
                      <a:moveTo>
                        <a:pt x="21413" y="457468"/>
                      </a:moveTo>
                      <a:cubicBezTo>
                        <a:pt x="-39007" y="350693"/>
                        <a:pt x="39891" y="350216"/>
                        <a:pt x="116091" y="274016"/>
                      </a:cubicBezTo>
                      <a:cubicBezTo>
                        <a:pt x="192291" y="197816"/>
                        <a:pt x="368387" y="7936"/>
                        <a:pt x="478613" y="268"/>
                      </a:cubicBezTo>
                      <a:cubicBezTo>
                        <a:pt x="588840" y="-7400"/>
                        <a:pt x="701250" y="151811"/>
                        <a:pt x="777450" y="228011"/>
                      </a:cubicBezTo>
                      <a:cubicBezTo>
                        <a:pt x="853650" y="304211"/>
                        <a:pt x="995204" y="342067"/>
                        <a:pt x="935813" y="457468"/>
                      </a:cubicBezTo>
                      <a:cubicBezTo>
                        <a:pt x="876422" y="572869"/>
                        <a:pt x="731118" y="914668"/>
                        <a:pt x="478613" y="914668"/>
                      </a:cubicBezTo>
                      <a:cubicBezTo>
                        <a:pt x="226108" y="914668"/>
                        <a:pt x="81833" y="564243"/>
                        <a:pt x="21413" y="457468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D518D704-5729-374C-8E5B-D4DEB109C8B4}"/>
                    </a:ext>
                  </a:extLst>
                </p:cNvPr>
                <p:cNvSpPr/>
                <p:nvPr/>
              </p:nvSpPr>
              <p:spPr>
                <a:xfrm rot="20384305">
                  <a:off x="3527061" y="2805266"/>
                  <a:ext cx="211972" cy="11088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1EB4DC4A-A4B9-8F40-B659-6CDBAD2D9AE0}"/>
                    </a:ext>
                  </a:extLst>
                </p:cNvPr>
                <p:cNvSpPr/>
                <p:nvPr/>
              </p:nvSpPr>
              <p:spPr>
                <a:xfrm rot="1386248">
                  <a:off x="3794462" y="2812917"/>
                  <a:ext cx="220334" cy="110521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4" name="Delay 186">
                <a:extLst>
                  <a:ext uri="{FF2B5EF4-FFF2-40B4-BE49-F238E27FC236}">
                    <a16:creationId xmlns:a16="http://schemas.microsoft.com/office/drawing/2014/main" id="{B74EB7A1-C3B3-5349-A261-63988FED3D81}"/>
                  </a:ext>
                </a:extLst>
              </p:cNvPr>
              <p:cNvSpPr/>
              <p:nvPr/>
            </p:nvSpPr>
            <p:spPr>
              <a:xfrm rot="16200000">
                <a:off x="667093" y="2837728"/>
                <a:ext cx="1231443" cy="1768972"/>
              </a:xfrm>
              <a:prstGeom prst="flowChartDelay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Delay 187">
                <a:extLst>
                  <a:ext uri="{FF2B5EF4-FFF2-40B4-BE49-F238E27FC236}">
                    <a16:creationId xmlns:a16="http://schemas.microsoft.com/office/drawing/2014/main" id="{275C7B9E-6AA5-0546-B2D2-120C506B7917}"/>
                  </a:ext>
                </a:extLst>
              </p:cNvPr>
              <p:cNvSpPr/>
              <p:nvPr/>
            </p:nvSpPr>
            <p:spPr>
              <a:xfrm rot="16200000">
                <a:off x="895977" y="3075486"/>
                <a:ext cx="795872" cy="1735380"/>
              </a:xfrm>
              <a:prstGeom prst="flowChartDelay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Arc 189">
                <a:extLst>
                  <a:ext uri="{FF2B5EF4-FFF2-40B4-BE49-F238E27FC236}">
                    <a16:creationId xmlns:a16="http://schemas.microsoft.com/office/drawing/2014/main" id="{384CE40D-6881-DA4A-A84B-F224F7671CA5}"/>
                  </a:ext>
                </a:extLst>
              </p:cNvPr>
              <p:cNvSpPr/>
              <p:nvPr/>
            </p:nvSpPr>
            <p:spPr>
              <a:xfrm rot="16200000">
                <a:off x="487975" y="3296947"/>
                <a:ext cx="1575635" cy="1660438"/>
              </a:xfrm>
              <a:prstGeom prst="arc">
                <a:avLst>
                  <a:gd name="adj1" fmla="val 16051084"/>
                  <a:gd name="adj2" fmla="val 569465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016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Straight Connector 177">
                <a:extLst>
                  <a:ext uri="{FF2B5EF4-FFF2-40B4-BE49-F238E27FC236}">
                    <a16:creationId xmlns:a16="http://schemas.microsoft.com/office/drawing/2014/main" id="{0B715246-C8D0-E647-AC5E-03F59B81A7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76112" y="3398807"/>
                <a:ext cx="6701" cy="1023706"/>
              </a:xfrm>
              <a:prstGeom prst="line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Snip Same Side Corner Rectangle 193">
                <a:extLst>
                  <a:ext uri="{FF2B5EF4-FFF2-40B4-BE49-F238E27FC236}">
                    <a16:creationId xmlns:a16="http://schemas.microsoft.com/office/drawing/2014/main" id="{FB2C58A9-8E40-C444-BFA2-9F8608961E71}"/>
                  </a:ext>
                </a:extLst>
              </p:cNvPr>
              <p:cNvSpPr/>
              <p:nvPr/>
            </p:nvSpPr>
            <p:spPr>
              <a:xfrm rot="10800000">
                <a:off x="370382" y="4155986"/>
                <a:ext cx="1820788" cy="329522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9" name="Agrupar 218">
                <a:extLst>
                  <a:ext uri="{FF2B5EF4-FFF2-40B4-BE49-F238E27FC236}">
                    <a16:creationId xmlns:a16="http://schemas.microsoft.com/office/drawing/2014/main" id="{E668FCAD-DD3F-FA4A-B198-00D86FBBA11B}"/>
                  </a:ext>
                </a:extLst>
              </p:cNvPr>
              <p:cNvGrpSpPr/>
              <p:nvPr/>
            </p:nvGrpSpPr>
            <p:grpSpPr>
              <a:xfrm>
                <a:off x="325284" y="4202605"/>
                <a:ext cx="1892598" cy="415439"/>
                <a:chOff x="2721390" y="4231085"/>
                <a:chExt cx="1892598" cy="415439"/>
              </a:xfrm>
            </p:grpSpPr>
            <p:sp>
              <p:nvSpPr>
                <p:cNvPr id="221" name="Oval 41">
                  <a:extLst>
                    <a:ext uri="{FF2B5EF4-FFF2-40B4-BE49-F238E27FC236}">
                      <a16:creationId xmlns:a16="http://schemas.microsoft.com/office/drawing/2014/main" id="{C6A7A198-F0F7-FC48-B846-6221DE962C85}"/>
                    </a:ext>
                  </a:extLst>
                </p:cNvPr>
                <p:cNvSpPr/>
                <p:nvPr/>
              </p:nvSpPr>
              <p:spPr>
                <a:xfrm>
                  <a:off x="2721390" y="4231085"/>
                  <a:ext cx="915683" cy="408005"/>
                </a:xfrm>
                <a:custGeom>
                  <a:avLst/>
                  <a:gdLst>
                    <a:gd name="connsiteX0" fmla="*/ 0 w 798983"/>
                    <a:gd name="connsiteY0" fmla="*/ 201744 h 403487"/>
                    <a:gd name="connsiteX1" fmla="*/ 399492 w 798983"/>
                    <a:gd name="connsiteY1" fmla="*/ 0 h 403487"/>
                    <a:gd name="connsiteX2" fmla="*/ 798984 w 798983"/>
                    <a:gd name="connsiteY2" fmla="*/ 201744 h 403487"/>
                    <a:gd name="connsiteX3" fmla="*/ 399492 w 798983"/>
                    <a:gd name="connsiteY3" fmla="*/ 403488 h 403487"/>
                    <a:gd name="connsiteX4" fmla="*/ 0 w 798983"/>
                    <a:gd name="connsiteY4" fmla="*/ 201744 h 403487"/>
                    <a:gd name="connsiteX0" fmla="*/ 0 w 875184"/>
                    <a:gd name="connsiteY0" fmla="*/ 201953 h 404001"/>
                    <a:gd name="connsiteX1" fmla="*/ 399492 w 875184"/>
                    <a:gd name="connsiteY1" fmla="*/ 209 h 404001"/>
                    <a:gd name="connsiteX2" fmla="*/ 875184 w 875184"/>
                    <a:gd name="connsiteY2" fmla="*/ 233703 h 404001"/>
                    <a:gd name="connsiteX3" fmla="*/ 399492 w 875184"/>
                    <a:gd name="connsiteY3" fmla="*/ 403697 h 404001"/>
                    <a:gd name="connsiteX4" fmla="*/ 0 w 875184"/>
                    <a:gd name="connsiteY4" fmla="*/ 201953 h 404001"/>
                    <a:gd name="connsiteX0" fmla="*/ 0 w 913284"/>
                    <a:gd name="connsiteY0" fmla="*/ 147214 h 408005"/>
                    <a:gd name="connsiteX1" fmla="*/ 437592 w 913284"/>
                    <a:gd name="connsiteY1" fmla="*/ 2620 h 408005"/>
                    <a:gd name="connsiteX2" fmla="*/ 913284 w 913284"/>
                    <a:gd name="connsiteY2" fmla="*/ 236114 h 408005"/>
                    <a:gd name="connsiteX3" fmla="*/ 437592 w 913284"/>
                    <a:gd name="connsiteY3" fmla="*/ 406108 h 408005"/>
                    <a:gd name="connsiteX4" fmla="*/ 0 w 913284"/>
                    <a:gd name="connsiteY4" fmla="*/ 147214 h 408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284" h="408005">
                      <a:moveTo>
                        <a:pt x="0" y="147214"/>
                      </a:moveTo>
                      <a:cubicBezTo>
                        <a:pt x="0" y="35794"/>
                        <a:pt x="285378" y="-12197"/>
                        <a:pt x="437592" y="2620"/>
                      </a:cubicBezTo>
                      <a:cubicBezTo>
                        <a:pt x="589806" y="17437"/>
                        <a:pt x="913284" y="124694"/>
                        <a:pt x="913284" y="236114"/>
                      </a:cubicBezTo>
                      <a:cubicBezTo>
                        <a:pt x="913284" y="347534"/>
                        <a:pt x="589806" y="420925"/>
                        <a:pt x="437592" y="406108"/>
                      </a:cubicBezTo>
                      <a:cubicBezTo>
                        <a:pt x="285378" y="391291"/>
                        <a:pt x="0" y="258634"/>
                        <a:pt x="0" y="147214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2" name="Oval 251">
                  <a:extLst>
                    <a:ext uri="{FF2B5EF4-FFF2-40B4-BE49-F238E27FC236}">
                      <a16:creationId xmlns:a16="http://schemas.microsoft.com/office/drawing/2014/main" id="{CC3CA075-705F-BC44-B741-3030E64EEF8B}"/>
                    </a:ext>
                  </a:extLst>
                </p:cNvPr>
                <p:cNvSpPr/>
                <p:nvPr/>
              </p:nvSpPr>
              <p:spPr>
                <a:xfrm>
                  <a:off x="3735387" y="4238360"/>
                  <a:ext cx="878601" cy="408164"/>
                </a:xfrm>
                <a:custGeom>
                  <a:avLst/>
                  <a:gdLst>
                    <a:gd name="connsiteX0" fmla="*/ 0 w 798983"/>
                    <a:gd name="connsiteY0" fmla="*/ 201744 h 403487"/>
                    <a:gd name="connsiteX1" fmla="*/ 399492 w 798983"/>
                    <a:gd name="connsiteY1" fmla="*/ 0 h 403487"/>
                    <a:gd name="connsiteX2" fmla="*/ 798984 w 798983"/>
                    <a:gd name="connsiteY2" fmla="*/ 201744 h 403487"/>
                    <a:gd name="connsiteX3" fmla="*/ 399492 w 798983"/>
                    <a:gd name="connsiteY3" fmla="*/ 403488 h 403487"/>
                    <a:gd name="connsiteX4" fmla="*/ 0 w 798983"/>
                    <a:gd name="connsiteY4" fmla="*/ 201744 h 403487"/>
                    <a:gd name="connsiteX0" fmla="*/ 0 w 862484"/>
                    <a:gd name="connsiteY0" fmla="*/ 220872 h 403663"/>
                    <a:gd name="connsiteX1" fmla="*/ 462992 w 862484"/>
                    <a:gd name="connsiteY1" fmla="*/ 78 h 403663"/>
                    <a:gd name="connsiteX2" fmla="*/ 862484 w 862484"/>
                    <a:gd name="connsiteY2" fmla="*/ 201822 h 403663"/>
                    <a:gd name="connsiteX3" fmla="*/ 462992 w 862484"/>
                    <a:gd name="connsiteY3" fmla="*/ 403566 h 403663"/>
                    <a:gd name="connsiteX4" fmla="*/ 0 w 862484"/>
                    <a:gd name="connsiteY4" fmla="*/ 220872 h 403663"/>
                    <a:gd name="connsiteX0" fmla="*/ 0 w 915102"/>
                    <a:gd name="connsiteY0" fmla="*/ 225373 h 408164"/>
                    <a:gd name="connsiteX1" fmla="*/ 462992 w 915102"/>
                    <a:gd name="connsiteY1" fmla="*/ 4579 h 408164"/>
                    <a:gd name="connsiteX2" fmla="*/ 873113 w 915102"/>
                    <a:gd name="connsiteY2" fmla="*/ 85990 h 408164"/>
                    <a:gd name="connsiteX3" fmla="*/ 862484 w 915102"/>
                    <a:gd name="connsiteY3" fmla="*/ 206323 h 408164"/>
                    <a:gd name="connsiteX4" fmla="*/ 462992 w 915102"/>
                    <a:gd name="connsiteY4" fmla="*/ 408067 h 408164"/>
                    <a:gd name="connsiteX5" fmla="*/ 0 w 915102"/>
                    <a:gd name="connsiteY5" fmla="*/ 225373 h 408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5102" h="408164">
                      <a:moveTo>
                        <a:pt x="0" y="225373"/>
                      </a:moveTo>
                      <a:cubicBezTo>
                        <a:pt x="0" y="113953"/>
                        <a:pt x="317473" y="27809"/>
                        <a:pt x="462992" y="4579"/>
                      </a:cubicBezTo>
                      <a:cubicBezTo>
                        <a:pt x="608511" y="-18651"/>
                        <a:pt x="806531" y="52366"/>
                        <a:pt x="873113" y="85990"/>
                      </a:cubicBezTo>
                      <a:cubicBezTo>
                        <a:pt x="939695" y="119614"/>
                        <a:pt x="920254" y="158994"/>
                        <a:pt x="862484" y="206323"/>
                      </a:cubicBezTo>
                      <a:cubicBezTo>
                        <a:pt x="804714" y="253652"/>
                        <a:pt x="606739" y="404892"/>
                        <a:pt x="462992" y="408067"/>
                      </a:cubicBezTo>
                      <a:cubicBezTo>
                        <a:pt x="319245" y="411242"/>
                        <a:pt x="0" y="336793"/>
                        <a:pt x="0" y="225373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E8D228B-A74C-904A-BF84-EAEDDC6181F3}"/>
                  </a:ext>
                </a:extLst>
              </p:cNvPr>
              <p:cNvSpPr/>
              <p:nvPr/>
            </p:nvSpPr>
            <p:spPr>
              <a:xfrm>
                <a:off x="1216182" y="4355817"/>
                <a:ext cx="151240" cy="17439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534ADE1B-69D2-E343-BA90-366F929F2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3725" y="4826036"/>
              <a:ext cx="134782" cy="166971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EFB990DB-A088-8547-BE88-DA28E33B9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2775" y="4988374"/>
              <a:ext cx="1902" cy="35977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70412E98-808F-A740-A392-86277A8E4B27}"/>
                </a:ext>
              </a:extLst>
            </p:cNvPr>
            <p:cNvCxnSpPr/>
            <p:nvPr/>
          </p:nvCxnSpPr>
          <p:spPr>
            <a:xfrm>
              <a:off x="3455007" y="4853008"/>
              <a:ext cx="53499" cy="1884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>
              <a:extLst>
                <a:ext uri="{FF2B5EF4-FFF2-40B4-BE49-F238E27FC236}">
                  <a16:creationId xmlns:a16="http://schemas.microsoft.com/office/drawing/2014/main" id="{561BA727-FDC0-234E-845B-99C2BC59B96E}"/>
                </a:ext>
              </a:extLst>
            </p:cNvPr>
            <p:cNvCxnSpPr/>
            <p:nvPr/>
          </p:nvCxnSpPr>
          <p:spPr>
            <a:xfrm>
              <a:off x="3414366" y="4896031"/>
              <a:ext cx="53499" cy="1884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9DE5FCCD-58CA-DD41-BD95-3C548DF6B835}"/>
                </a:ext>
              </a:extLst>
            </p:cNvPr>
            <p:cNvCxnSpPr/>
            <p:nvPr/>
          </p:nvCxnSpPr>
          <p:spPr>
            <a:xfrm>
              <a:off x="3383720" y="4939441"/>
              <a:ext cx="53499" cy="1884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D1B57152-A138-D74C-A462-F007399A7208}"/>
                </a:ext>
              </a:extLst>
            </p:cNvPr>
            <p:cNvCxnSpPr>
              <a:cxnSpLocks/>
            </p:cNvCxnSpPr>
            <p:nvPr/>
          </p:nvCxnSpPr>
          <p:spPr>
            <a:xfrm>
              <a:off x="3350018" y="5045396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176D0F5C-6570-EA41-B833-539663D317C9}"/>
                </a:ext>
              </a:extLst>
            </p:cNvPr>
            <p:cNvCxnSpPr/>
            <p:nvPr/>
          </p:nvCxnSpPr>
          <p:spPr>
            <a:xfrm>
              <a:off x="3356735" y="4979977"/>
              <a:ext cx="53499" cy="18842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>
              <a:extLst>
                <a:ext uri="{FF2B5EF4-FFF2-40B4-BE49-F238E27FC236}">
                  <a16:creationId xmlns:a16="http://schemas.microsoft.com/office/drawing/2014/main" id="{3CAC6136-4C0F-ED48-B184-1F9E6B487EBA}"/>
                </a:ext>
              </a:extLst>
            </p:cNvPr>
            <p:cNvCxnSpPr>
              <a:cxnSpLocks/>
            </p:cNvCxnSpPr>
            <p:nvPr/>
          </p:nvCxnSpPr>
          <p:spPr>
            <a:xfrm>
              <a:off x="3351321" y="5106796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0C35D104-DFA3-174A-97B4-BC6343CE7836}"/>
                </a:ext>
              </a:extLst>
            </p:cNvPr>
            <p:cNvCxnSpPr>
              <a:cxnSpLocks/>
            </p:cNvCxnSpPr>
            <p:nvPr/>
          </p:nvCxnSpPr>
          <p:spPr>
            <a:xfrm>
              <a:off x="3351321" y="5168263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>
              <a:extLst>
                <a:ext uri="{FF2B5EF4-FFF2-40B4-BE49-F238E27FC236}">
                  <a16:creationId xmlns:a16="http://schemas.microsoft.com/office/drawing/2014/main" id="{972120B6-A847-B242-98D9-F318481A48DB}"/>
                </a:ext>
              </a:extLst>
            </p:cNvPr>
            <p:cNvCxnSpPr>
              <a:cxnSpLocks/>
            </p:cNvCxnSpPr>
            <p:nvPr/>
          </p:nvCxnSpPr>
          <p:spPr>
            <a:xfrm>
              <a:off x="3351321" y="5234228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C3FD4218-FD6E-8D42-8299-A15C4405337A}"/>
                </a:ext>
              </a:extLst>
            </p:cNvPr>
            <p:cNvCxnSpPr>
              <a:cxnSpLocks/>
            </p:cNvCxnSpPr>
            <p:nvPr/>
          </p:nvCxnSpPr>
          <p:spPr>
            <a:xfrm>
              <a:off x="3349917" y="5292940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DC061E4B-E09C-ED4A-8C3B-A9F35714FA2C}"/>
                </a:ext>
              </a:extLst>
            </p:cNvPr>
            <p:cNvCxnSpPr>
              <a:cxnSpLocks/>
            </p:cNvCxnSpPr>
            <p:nvPr/>
          </p:nvCxnSpPr>
          <p:spPr>
            <a:xfrm>
              <a:off x="3346467" y="5348152"/>
              <a:ext cx="53499" cy="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70D9D598-7DA2-394B-9E02-8FDAE9CCE77C}"/>
              </a:ext>
            </a:extLst>
          </p:cNvPr>
          <p:cNvGrpSpPr/>
          <p:nvPr/>
        </p:nvGrpSpPr>
        <p:grpSpPr>
          <a:xfrm>
            <a:off x="5640841" y="1172766"/>
            <a:ext cx="1275406" cy="1648954"/>
            <a:chOff x="2399070" y="3498837"/>
            <a:chExt cx="1275406" cy="1648954"/>
          </a:xfrm>
        </p:grpSpPr>
        <p:grpSp>
          <p:nvGrpSpPr>
            <p:cNvPr id="227" name="Agrupar 226">
              <a:extLst>
                <a:ext uri="{FF2B5EF4-FFF2-40B4-BE49-F238E27FC236}">
                  <a16:creationId xmlns:a16="http://schemas.microsoft.com/office/drawing/2014/main" id="{4A612ECF-0E0A-E247-9034-13F69CB6E076}"/>
                </a:ext>
              </a:extLst>
            </p:cNvPr>
            <p:cNvGrpSpPr/>
            <p:nvPr/>
          </p:nvGrpSpPr>
          <p:grpSpPr>
            <a:xfrm>
              <a:off x="2399070" y="3498837"/>
              <a:ext cx="1275406" cy="1648954"/>
              <a:chOff x="2721108" y="4288183"/>
              <a:chExt cx="1275406" cy="1648954"/>
            </a:xfrm>
          </p:grpSpPr>
          <p:grpSp>
            <p:nvGrpSpPr>
              <p:cNvPr id="228" name="Agrupar 227">
                <a:extLst>
                  <a:ext uri="{FF2B5EF4-FFF2-40B4-BE49-F238E27FC236}">
                    <a16:creationId xmlns:a16="http://schemas.microsoft.com/office/drawing/2014/main" id="{3D839200-D95F-DE42-94E2-D0E9E5EC5A46}"/>
                  </a:ext>
                </a:extLst>
              </p:cNvPr>
              <p:cNvGrpSpPr/>
              <p:nvPr/>
            </p:nvGrpSpPr>
            <p:grpSpPr>
              <a:xfrm>
                <a:off x="2721108" y="4288183"/>
                <a:ext cx="1275406" cy="1648954"/>
                <a:chOff x="325284" y="2737667"/>
                <a:chExt cx="1892598" cy="2177316"/>
              </a:xfrm>
            </p:grpSpPr>
            <p:grpSp>
              <p:nvGrpSpPr>
                <p:cNvPr id="241" name="Agrupar 240">
                  <a:extLst>
                    <a:ext uri="{FF2B5EF4-FFF2-40B4-BE49-F238E27FC236}">
                      <a16:creationId xmlns:a16="http://schemas.microsoft.com/office/drawing/2014/main" id="{579C548C-AE6F-354D-A402-ABABCE9E41BA}"/>
                    </a:ext>
                  </a:extLst>
                </p:cNvPr>
                <p:cNvGrpSpPr/>
                <p:nvPr/>
              </p:nvGrpSpPr>
              <p:grpSpPr>
                <a:xfrm>
                  <a:off x="843995" y="2737667"/>
                  <a:ext cx="877637" cy="914668"/>
                  <a:chOff x="3322125" y="2651022"/>
                  <a:chExt cx="877637" cy="914668"/>
                </a:xfrm>
              </p:grpSpPr>
              <p:sp>
                <p:nvSpPr>
                  <p:cNvPr id="251" name="Oval 169">
                    <a:extLst>
                      <a:ext uri="{FF2B5EF4-FFF2-40B4-BE49-F238E27FC236}">
                        <a16:creationId xmlns:a16="http://schemas.microsoft.com/office/drawing/2014/main" id="{DBC3A823-9AD5-884B-9B6A-B9CBDC9AA6DE}"/>
                      </a:ext>
                    </a:extLst>
                  </p:cNvPr>
                  <p:cNvSpPr/>
                  <p:nvPr/>
                </p:nvSpPr>
                <p:spPr>
                  <a:xfrm>
                    <a:off x="3322125" y="2651022"/>
                    <a:ext cx="877637" cy="914668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22743 w 937143"/>
                      <a:gd name="connsiteY0" fmla="*/ 459583 h 916783"/>
                      <a:gd name="connsiteX1" fmla="*/ 111670 w 937143"/>
                      <a:gd name="connsiteY1" fmla="*/ 287633 h 916783"/>
                      <a:gd name="connsiteX2" fmla="*/ 479943 w 937143"/>
                      <a:gd name="connsiteY2" fmla="*/ 2383 h 916783"/>
                      <a:gd name="connsiteX3" fmla="*/ 937143 w 937143"/>
                      <a:gd name="connsiteY3" fmla="*/ 459583 h 916783"/>
                      <a:gd name="connsiteX4" fmla="*/ 479943 w 937143"/>
                      <a:gd name="connsiteY4" fmla="*/ 916783 h 916783"/>
                      <a:gd name="connsiteX5" fmla="*/ 22743 w 937143"/>
                      <a:gd name="connsiteY5" fmla="*/ 459583 h 916783"/>
                      <a:gd name="connsiteX0" fmla="*/ 22743 w 950157"/>
                      <a:gd name="connsiteY0" fmla="*/ 457388 h 914588"/>
                      <a:gd name="connsiteX1" fmla="*/ 111670 w 950157"/>
                      <a:gd name="connsiteY1" fmla="*/ 285438 h 914588"/>
                      <a:gd name="connsiteX2" fmla="*/ 479943 w 950157"/>
                      <a:gd name="connsiteY2" fmla="*/ 188 h 914588"/>
                      <a:gd name="connsiteX3" fmla="*/ 761528 w 950157"/>
                      <a:gd name="connsiteY3" fmla="*/ 245183 h 914588"/>
                      <a:gd name="connsiteX4" fmla="*/ 937143 w 950157"/>
                      <a:gd name="connsiteY4" fmla="*/ 457388 h 914588"/>
                      <a:gd name="connsiteX5" fmla="*/ 479943 w 950157"/>
                      <a:gd name="connsiteY5" fmla="*/ 914588 h 914588"/>
                      <a:gd name="connsiteX6" fmla="*/ 22743 w 950157"/>
                      <a:gd name="connsiteY6" fmla="*/ 457388 h 914588"/>
                      <a:gd name="connsiteX0" fmla="*/ 22743 w 951326"/>
                      <a:gd name="connsiteY0" fmla="*/ 457609 h 914809"/>
                      <a:gd name="connsiteX1" fmla="*/ 111670 w 951326"/>
                      <a:gd name="connsiteY1" fmla="*/ 285659 h 914809"/>
                      <a:gd name="connsiteX2" fmla="*/ 479943 w 951326"/>
                      <a:gd name="connsiteY2" fmla="*/ 409 h 914809"/>
                      <a:gd name="connsiteX3" fmla="*/ 778780 w 951326"/>
                      <a:gd name="connsiteY3" fmla="*/ 228152 h 914809"/>
                      <a:gd name="connsiteX4" fmla="*/ 937143 w 951326"/>
                      <a:gd name="connsiteY4" fmla="*/ 457609 h 914809"/>
                      <a:gd name="connsiteX5" fmla="*/ 479943 w 951326"/>
                      <a:gd name="connsiteY5" fmla="*/ 914809 h 914809"/>
                      <a:gd name="connsiteX6" fmla="*/ 22743 w 951326"/>
                      <a:gd name="connsiteY6" fmla="*/ 457609 h 914809"/>
                      <a:gd name="connsiteX0" fmla="*/ 21413 w 949996"/>
                      <a:gd name="connsiteY0" fmla="*/ 457468 h 914668"/>
                      <a:gd name="connsiteX1" fmla="*/ 116091 w 949996"/>
                      <a:gd name="connsiteY1" fmla="*/ 274016 h 914668"/>
                      <a:gd name="connsiteX2" fmla="*/ 478613 w 949996"/>
                      <a:gd name="connsiteY2" fmla="*/ 268 h 914668"/>
                      <a:gd name="connsiteX3" fmla="*/ 777450 w 949996"/>
                      <a:gd name="connsiteY3" fmla="*/ 228011 h 914668"/>
                      <a:gd name="connsiteX4" fmla="*/ 935813 w 949996"/>
                      <a:gd name="connsiteY4" fmla="*/ 457468 h 914668"/>
                      <a:gd name="connsiteX5" fmla="*/ 478613 w 949996"/>
                      <a:gd name="connsiteY5" fmla="*/ 914668 h 914668"/>
                      <a:gd name="connsiteX6" fmla="*/ 21413 w 949996"/>
                      <a:gd name="connsiteY6" fmla="*/ 457468 h 914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49996" h="914668">
                        <a:moveTo>
                          <a:pt x="21413" y="457468"/>
                        </a:moveTo>
                        <a:cubicBezTo>
                          <a:pt x="-39007" y="350693"/>
                          <a:pt x="39891" y="350216"/>
                          <a:pt x="116091" y="274016"/>
                        </a:cubicBezTo>
                        <a:cubicBezTo>
                          <a:pt x="192291" y="197816"/>
                          <a:pt x="368387" y="7936"/>
                          <a:pt x="478613" y="268"/>
                        </a:cubicBezTo>
                        <a:cubicBezTo>
                          <a:pt x="588840" y="-7400"/>
                          <a:pt x="701250" y="151811"/>
                          <a:pt x="777450" y="228011"/>
                        </a:cubicBezTo>
                        <a:cubicBezTo>
                          <a:pt x="853650" y="304211"/>
                          <a:pt x="995204" y="342067"/>
                          <a:pt x="935813" y="457468"/>
                        </a:cubicBezTo>
                        <a:cubicBezTo>
                          <a:pt x="876422" y="572869"/>
                          <a:pt x="731118" y="914668"/>
                          <a:pt x="478613" y="914668"/>
                        </a:cubicBezTo>
                        <a:cubicBezTo>
                          <a:pt x="226108" y="914668"/>
                          <a:pt x="81833" y="564243"/>
                          <a:pt x="21413" y="45746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3BCC5C93-D159-E042-B76B-9B2ECDED7025}"/>
                      </a:ext>
                    </a:extLst>
                  </p:cNvPr>
                  <p:cNvSpPr/>
                  <p:nvPr/>
                </p:nvSpPr>
                <p:spPr>
                  <a:xfrm rot="20384305">
                    <a:off x="3527061" y="2805266"/>
                    <a:ext cx="211972" cy="11088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1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B22DA0C0-B93F-3046-B358-133F4B14B23D}"/>
                      </a:ext>
                    </a:extLst>
                  </p:cNvPr>
                  <p:cNvSpPr/>
                  <p:nvPr/>
                </p:nvSpPr>
                <p:spPr>
                  <a:xfrm rot="1386248">
                    <a:off x="3794462" y="2812917"/>
                    <a:ext cx="220334" cy="110521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42" name="Delay 186">
                  <a:extLst>
                    <a:ext uri="{FF2B5EF4-FFF2-40B4-BE49-F238E27FC236}">
                      <a16:creationId xmlns:a16="http://schemas.microsoft.com/office/drawing/2014/main" id="{6AB06827-0BF8-2D47-9061-214BE85ADE2D}"/>
                    </a:ext>
                  </a:extLst>
                </p:cNvPr>
                <p:cNvSpPr/>
                <p:nvPr/>
              </p:nvSpPr>
              <p:spPr>
                <a:xfrm rot="16200000">
                  <a:off x="667093" y="2837728"/>
                  <a:ext cx="1231443" cy="1768972"/>
                </a:xfrm>
                <a:prstGeom prst="flowChartDelay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Delay 187">
                  <a:extLst>
                    <a:ext uri="{FF2B5EF4-FFF2-40B4-BE49-F238E27FC236}">
                      <a16:creationId xmlns:a16="http://schemas.microsoft.com/office/drawing/2014/main" id="{693BE413-307B-D849-A558-3D3CB74ED8DC}"/>
                    </a:ext>
                  </a:extLst>
                </p:cNvPr>
                <p:cNvSpPr/>
                <p:nvPr/>
              </p:nvSpPr>
              <p:spPr>
                <a:xfrm rot="16200000">
                  <a:off x="895977" y="3075486"/>
                  <a:ext cx="795872" cy="1735380"/>
                </a:xfrm>
                <a:prstGeom prst="flowChartDelay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Arc 189">
                  <a:extLst>
                    <a:ext uri="{FF2B5EF4-FFF2-40B4-BE49-F238E27FC236}">
                      <a16:creationId xmlns:a16="http://schemas.microsoft.com/office/drawing/2014/main" id="{0EA4739D-1C9A-6440-A006-5036231DE591}"/>
                    </a:ext>
                  </a:extLst>
                </p:cNvPr>
                <p:cNvSpPr/>
                <p:nvPr/>
              </p:nvSpPr>
              <p:spPr>
                <a:xfrm rot="16200000">
                  <a:off x="487975" y="3296947"/>
                  <a:ext cx="1575635" cy="1660438"/>
                </a:xfrm>
                <a:prstGeom prst="arc">
                  <a:avLst>
                    <a:gd name="adj1" fmla="val 16051084"/>
                    <a:gd name="adj2" fmla="val 5694657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1016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45" name="Straight Connector 177">
                  <a:extLst>
                    <a:ext uri="{FF2B5EF4-FFF2-40B4-BE49-F238E27FC236}">
                      <a16:creationId xmlns:a16="http://schemas.microsoft.com/office/drawing/2014/main" id="{D9FA1B84-6194-FE4B-B52A-5FFC22E859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76112" y="3398807"/>
                  <a:ext cx="6701" cy="1023706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40000"/>
                      <a:lumOff val="6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6" name="Snip Same Side Corner Rectangle 193">
                  <a:extLst>
                    <a:ext uri="{FF2B5EF4-FFF2-40B4-BE49-F238E27FC236}">
                      <a16:creationId xmlns:a16="http://schemas.microsoft.com/office/drawing/2014/main" id="{4209A7AB-0C32-274C-8683-8248245E0DDC}"/>
                    </a:ext>
                  </a:extLst>
                </p:cNvPr>
                <p:cNvSpPr/>
                <p:nvPr/>
              </p:nvSpPr>
              <p:spPr>
                <a:xfrm rot="10800000">
                  <a:off x="370382" y="4155986"/>
                  <a:ext cx="1820788" cy="329522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1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7" name="Agrupar 246">
                  <a:extLst>
                    <a:ext uri="{FF2B5EF4-FFF2-40B4-BE49-F238E27FC236}">
                      <a16:creationId xmlns:a16="http://schemas.microsoft.com/office/drawing/2014/main" id="{BA8B0C12-B454-7B4A-9535-92C59B8585F3}"/>
                    </a:ext>
                  </a:extLst>
                </p:cNvPr>
                <p:cNvGrpSpPr/>
                <p:nvPr/>
              </p:nvGrpSpPr>
              <p:grpSpPr>
                <a:xfrm>
                  <a:off x="325284" y="4202605"/>
                  <a:ext cx="1892598" cy="415439"/>
                  <a:chOff x="2721390" y="4231085"/>
                  <a:chExt cx="1892598" cy="415439"/>
                </a:xfrm>
              </p:grpSpPr>
              <p:sp>
                <p:nvSpPr>
                  <p:cNvPr id="249" name="Oval 41">
                    <a:extLst>
                      <a:ext uri="{FF2B5EF4-FFF2-40B4-BE49-F238E27FC236}">
                        <a16:creationId xmlns:a16="http://schemas.microsoft.com/office/drawing/2014/main" id="{9D44D233-0E17-E341-9B99-455BE743345A}"/>
                      </a:ext>
                    </a:extLst>
                  </p:cNvPr>
                  <p:cNvSpPr/>
                  <p:nvPr/>
                </p:nvSpPr>
                <p:spPr>
                  <a:xfrm>
                    <a:off x="2721390" y="4231085"/>
                    <a:ext cx="915683" cy="408005"/>
                  </a:xfrm>
                  <a:custGeom>
                    <a:avLst/>
                    <a:gdLst>
                      <a:gd name="connsiteX0" fmla="*/ 0 w 798983"/>
                      <a:gd name="connsiteY0" fmla="*/ 201744 h 403487"/>
                      <a:gd name="connsiteX1" fmla="*/ 399492 w 798983"/>
                      <a:gd name="connsiteY1" fmla="*/ 0 h 403487"/>
                      <a:gd name="connsiteX2" fmla="*/ 798984 w 798983"/>
                      <a:gd name="connsiteY2" fmla="*/ 201744 h 403487"/>
                      <a:gd name="connsiteX3" fmla="*/ 399492 w 798983"/>
                      <a:gd name="connsiteY3" fmla="*/ 403488 h 403487"/>
                      <a:gd name="connsiteX4" fmla="*/ 0 w 798983"/>
                      <a:gd name="connsiteY4" fmla="*/ 201744 h 403487"/>
                      <a:gd name="connsiteX0" fmla="*/ 0 w 875184"/>
                      <a:gd name="connsiteY0" fmla="*/ 201953 h 404001"/>
                      <a:gd name="connsiteX1" fmla="*/ 399492 w 875184"/>
                      <a:gd name="connsiteY1" fmla="*/ 209 h 404001"/>
                      <a:gd name="connsiteX2" fmla="*/ 875184 w 875184"/>
                      <a:gd name="connsiteY2" fmla="*/ 233703 h 404001"/>
                      <a:gd name="connsiteX3" fmla="*/ 399492 w 875184"/>
                      <a:gd name="connsiteY3" fmla="*/ 403697 h 404001"/>
                      <a:gd name="connsiteX4" fmla="*/ 0 w 875184"/>
                      <a:gd name="connsiteY4" fmla="*/ 201953 h 404001"/>
                      <a:gd name="connsiteX0" fmla="*/ 0 w 913284"/>
                      <a:gd name="connsiteY0" fmla="*/ 147214 h 408005"/>
                      <a:gd name="connsiteX1" fmla="*/ 437592 w 913284"/>
                      <a:gd name="connsiteY1" fmla="*/ 2620 h 408005"/>
                      <a:gd name="connsiteX2" fmla="*/ 913284 w 913284"/>
                      <a:gd name="connsiteY2" fmla="*/ 236114 h 408005"/>
                      <a:gd name="connsiteX3" fmla="*/ 437592 w 913284"/>
                      <a:gd name="connsiteY3" fmla="*/ 406108 h 408005"/>
                      <a:gd name="connsiteX4" fmla="*/ 0 w 913284"/>
                      <a:gd name="connsiteY4" fmla="*/ 147214 h 408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3284" h="408005">
                        <a:moveTo>
                          <a:pt x="0" y="147214"/>
                        </a:moveTo>
                        <a:cubicBezTo>
                          <a:pt x="0" y="35794"/>
                          <a:pt x="285378" y="-12197"/>
                          <a:pt x="437592" y="2620"/>
                        </a:cubicBezTo>
                        <a:cubicBezTo>
                          <a:pt x="589806" y="17437"/>
                          <a:pt x="913284" y="124694"/>
                          <a:pt x="913284" y="236114"/>
                        </a:cubicBezTo>
                        <a:cubicBezTo>
                          <a:pt x="913284" y="347534"/>
                          <a:pt x="589806" y="420925"/>
                          <a:pt x="437592" y="406108"/>
                        </a:cubicBezTo>
                        <a:cubicBezTo>
                          <a:pt x="285378" y="391291"/>
                          <a:pt x="0" y="258634"/>
                          <a:pt x="0" y="147214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50" name="Oval 251">
                    <a:extLst>
                      <a:ext uri="{FF2B5EF4-FFF2-40B4-BE49-F238E27FC236}">
                        <a16:creationId xmlns:a16="http://schemas.microsoft.com/office/drawing/2014/main" id="{2E0B488B-B517-0341-BE34-75E29002351F}"/>
                      </a:ext>
                    </a:extLst>
                  </p:cNvPr>
                  <p:cNvSpPr/>
                  <p:nvPr/>
                </p:nvSpPr>
                <p:spPr>
                  <a:xfrm>
                    <a:off x="3735387" y="4238360"/>
                    <a:ext cx="878601" cy="408164"/>
                  </a:xfrm>
                  <a:custGeom>
                    <a:avLst/>
                    <a:gdLst>
                      <a:gd name="connsiteX0" fmla="*/ 0 w 798983"/>
                      <a:gd name="connsiteY0" fmla="*/ 201744 h 403487"/>
                      <a:gd name="connsiteX1" fmla="*/ 399492 w 798983"/>
                      <a:gd name="connsiteY1" fmla="*/ 0 h 403487"/>
                      <a:gd name="connsiteX2" fmla="*/ 798984 w 798983"/>
                      <a:gd name="connsiteY2" fmla="*/ 201744 h 403487"/>
                      <a:gd name="connsiteX3" fmla="*/ 399492 w 798983"/>
                      <a:gd name="connsiteY3" fmla="*/ 403488 h 403487"/>
                      <a:gd name="connsiteX4" fmla="*/ 0 w 798983"/>
                      <a:gd name="connsiteY4" fmla="*/ 201744 h 403487"/>
                      <a:gd name="connsiteX0" fmla="*/ 0 w 862484"/>
                      <a:gd name="connsiteY0" fmla="*/ 220872 h 403663"/>
                      <a:gd name="connsiteX1" fmla="*/ 462992 w 862484"/>
                      <a:gd name="connsiteY1" fmla="*/ 78 h 403663"/>
                      <a:gd name="connsiteX2" fmla="*/ 862484 w 862484"/>
                      <a:gd name="connsiteY2" fmla="*/ 201822 h 403663"/>
                      <a:gd name="connsiteX3" fmla="*/ 462992 w 862484"/>
                      <a:gd name="connsiteY3" fmla="*/ 403566 h 403663"/>
                      <a:gd name="connsiteX4" fmla="*/ 0 w 862484"/>
                      <a:gd name="connsiteY4" fmla="*/ 220872 h 403663"/>
                      <a:gd name="connsiteX0" fmla="*/ 0 w 915102"/>
                      <a:gd name="connsiteY0" fmla="*/ 225373 h 408164"/>
                      <a:gd name="connsiteX1" fmla="*/ 462992 w 915102"/>
                      <a:gd name="connsiteY1" fmla="*/ 4579 h 408164"/>
                      <a:gd name="connsiteX2" fmla="*/ 873113 w 915102"/>
                      <a:gd name="connsiteY2" fmla="*/ 85990 h 408164"/>
                      <a:gd name="connsiteX3" fmla="*/ 862484 w 915102"/>
                      <a:gd name="connsiteY3" fmla="*/ 206323 h 408164"/>
                      <a:gd name="connsiteX4" fmla="*/ 462992 w 915102"/>
                      <a:gd name="connsiteY4" fmla="*/ 408067 h 408164"/>
                      <a:gd name="connsiteX5" fmla="*/ 0 w 915102"/>
                      <a:gd name="connsiteY5" fmla="*/ 225373 h 408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15102" h="408164">
                        <a:moveTo>
                          <a:pt x="0" y="225373"/>
                        </a:moveTo>
                        <a:cubicBezTo>
                          <a:pt x="0" y="113953"/>
                          <a:pt x="317473" y="27809"/>
                          <a:pt x="462992" y="4579"/>
                        </a:cubicBezTo>
                        <a:cubicBezTo>
                          <a:pt x="608511" y="-18651"/>
                          <a:pt x="806531" y="52366"/>
                          <a:pt x="873113" y="85990"/>
                        </a:cubicBezTo>
                        <a:cubicBezTo>
                          <a:pt x="939695" y="119614"/>
                          <a:pt x="920254" y="158994"/>
                          <a:pt x="862484" y="206323"/>
                        </a:cubicBezTo>
                        <a:cubicBezTo>
                          <a:pt x="804714" y="253652"/>
                          <a:pt x="606739" y="404892"/>
                          <a:pt x="462992" y="408067"/>
                        </a:cubicBezTo>
                        <a:cubicBezTo>
                          <a:pt x="319245" y="411242"/>
                          <a:pt x="0" y="336793"/>
                          <a:pt x="0" y="225373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96D419C2-5AC7-A740-A37F-A523A8386FF1}"/>
                    </a:ext>
                  </a:extLst>
                </p:cNvPr>
                <p:cNvSpPr/>
                <p:nvPr/>
              </p:nvSpPr>
              <p:spPr>
                <a:xfrm>
                  <a:off x="1216182" y="4355817"/>
                  <a:ext cx="151240" cy="17439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cxnSp>
            <p:nvCxnSpPr>
              <p:cNvPr id="238" name="Conector Reto 237">
                <a:extLst>
                  <a:ext uri="{FF2B5EF4-FFF2-40B4-BE49-F238E27FC236}">
                    <a16:creationId xmlns:a16="http://schemas.microsoft.com/office/drawing/2014/main" id="{E471FF5D-15DB-9047-8686-34E85D86F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1321" y="5234228"/>
                <a:ext cx="53499" cy="0"/>
              </a:xfrm>
              <a:prstGeom prst="line">
                <a:avLst/>
              </a:prstGeom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ector Reto 239">
                <a:extLst>
                  <a:ext uri="{FF2B5EF4-FFF2-40B4-BE49-F238E27FC236}">
                    <a16:creationId xmlns:a16="http://schemas.microsoft.com/office/drawing/2014/main" id="{C95E9FFA-DAC7-524A-8CA8-02F997AC3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6467" y="5348152"/>
                <a:ext cx="53499" cy="0"/>
              </a:xfrm>
              <a:prstGeom prst="line">
                <a:avLst/>
              </a:prstGeom>
              <a:ln w="190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Agrupar 254">
              <a:extLst>
                <a:ext uri="{FF2B5EF4-FFF2-40B4-BE49-F238E27FC236}">
                  <a16:creationId xmlns:a16="http://schemas.microsoft.com/office/drawing/2014/main" id="{53CE92BA-8821-6446-9563-EC5D3947CA63}"/>
                </a:ext>
              </a:extLst>
            </p:cNvPr>
            <p:cNvGrpSpPr/>
            <p:nvPr/>
          </p:nvGrpSpPr>
          <p:grpSpPr>
            <a:xfrm>
              <a:off x="2848934" y="3965687"/>
              <a:ext cx="384406" cy="611581"/>
              <a:chOff x="3795185" y="5096338"/>
              <a:chExt cx="384406" cy="650326"/>
            </a:xfrm>
          </p:grpSpPr>
          <p:sp>
            <p:nvSpPr>
              <p:cNvPr id="143" name="Acorde 142">
                <a:extLst>
                  <a:ext uri="{FF2B5EF4-FFF2-40B4-BE49-F238E27FC236}">
                    <a16:creationId xmlns:a16="http://schemas.microsoft.com/office/drawing/2014/main" id="{557275C2-6DFA-0045-9645-4DA9627FF919}"/>
                  </a:ext>
                </a:extLst>
              </p:cNvPr>
              <p:cNvSpPr/>
              <p:nvPr/>
            </p:nvSpPr>
            <p:spPr>
              <a:xfrm>
                <a:off x="3860665" y="5270111"/>
                <a:ext cx="308853" cy="474722"/>
              </a:xfrm>
              <a:prstGeom prst="chord">
                <a:avLst>
                  <a:gd name="adj1" fmla="val 5460476"/>
                  <a:gd name="adj2" fmla="val 16039810"/>
                </a:avLst>
              </a:prstGeom>
              <a:solidFill>
                <a:srgbClr val="E719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4" name="Acorde 143">
                <a:extLst>
                  <a:ext uri="{FF2B5EF4-FFF2-40B4-BE49-F238E27FC236}">
                    <a16:creationId xmlns:a16="http://schemas.microsoft.com/office/drawing/2014/main" id="{661889A1-E709-E540-BA91-5E140B90E67E}"/>
                  </a:ext>
                </a:extLst>
              </p:cNvPr>
              <p:cNvSpPr/>
              <p:nvPr/>
            </p:nvSpPr>
            <p:spPr>
              <a:xfrm rot="10800000">
                <a:off x="3843390" y="5253869"/>
                <a:ext cx="308853" cy="492795"/>
              </a:xfrm>
              <a:prstGeom prst="chord">
                <a:avLst>
                  <a:gd name="adj1" fmla="val 5386444"/>
                  <a:gd name="adj2" fmla="val 16039810"/>
                </a:avLst>
              </a:prstGeom>
              <a:solidFill>
                <a:srgbClr val="E719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5" name="Right Triangle 218">
                <a:extLst>
                  <a:ext uri="{FF2B5EF4-FFF2-40B4-BE49-F238E27FC236}">
                    <a16:creationId xmlns:a16="http://schemas.microsoft.com/office/drawing/2014/main" id="{8F423E68-B352-764B-9FB4-16419376F39C}"/>
                  </a:ext>
                </a:extLst>
              </p:cNvPr>
              <p:cNvSpPr/>
              <p:nvPr/>
            </p:nvSpPr>
            <p:spPr>
              <a:xfrm rot="18753306">
                <a:off x="3870745" y="5072094"/>
                <a:ext cx="228518" cy="277005"/>
              </a:xfrm>
              <a:prstGeom prst="rtTriangle">
                <a:avLst/>
              </a:prstGeom>
              <a:solidFill>
                <a:srgbClr val="E719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8">
                <a:extLst>
                  <a:ext uri="{FF2B5EF4-FFF2-40B4-BE49-F238E27FC236}">
                    <a16:creationId xmlns:a16="http://schemas.microsoft.com/office/drawing/2014/main" id="{180ADCC3-578F-6C4A-BDFC-C453762A4964}"/>
                  </a:ext>
                </a:extLst>
              </p:cNvPr>
              <p:cNvSpPr/>
              <p:nvPr/>
            </p:nvSpPr>
            <p:spPr>
              <a:xfrm>
                <a:off x="3795185" y="5126955"/>
                <a:ext cx="384406" cy="104440"/>
              </a:xfrm>
              <a:custGeom>
                <a:avLst/>
                <a:gdLst>
                  <a:gd name="connsiteX0" fmla="*/ 0 w 852647"/>
                  <a:gd name="connsiteY0" fmla="*/ 0 h 94356"/>
                  <a:gd name="connsiteX1" fmla="*/ 852647 w 852647"/>
                  <a:gd name="connsiteY1" fmla="*/ 0 h 94356"/>
                  <a:gd name="connsiteX2" fmla="*/ 852647 w 852647"/>
                  <a:gd name="connsiteY2" fmla="*/ 94356 h 94356"/>
                  <a:gd name="connsiteX3" fmla="*/ 0 w 852647"/>
                  <a:gd name="connsiteY3" fmla="*/ 94356 h 94356"/>
                  <a:gd name="connsiteX4" fmla="*/ 0 w 852647"/>
                  <a:gd name="connsiteY4" fmla="*/ 0 h 94356"/>
                  <a:gd name="connsiteX0" fmla="*/ 95340 w 852647"/>
                  <a:gd name="connsiteY0" fmla="*/ 4333 h 94356"/>
                  <a:gd name="connsiteX1" fmla="*/ 852647 w 852647"/>
                  <a:gd name="connsiteY1" fmla="*/ 0 h 94356"/>
                  <a:gd name="connsiteX2" fmla="*/ 852647 w 852647"/>
                  <a:gd name="connsiteY2" fmla="*/ 94356 h 94356"/>
                  <a:gd name="connsiteX3" fmla="*/ 0 w 852647"/>
                  <a:gd name="connsiteY3" fmla="*/ 94356 h 94356"/>
                  <a:gd name="connsiteX4" fmla="*/ 95340 w 852647"/>
                  <a:gd name="connsiteY4" fmla="*/ 4333 h 94356"/>
                  <a:gd name="connsiteX0" fmla="*/ 95340 w 852647"/>
                  <a:gd name="connsiteY0" fmla="*/ 4333 h 94356"/>
                  <a:gd name="connsiteX1" fmla="*/ 791975 w 852647"/>
                  <a:gd name="connsiteY1" fmla="*/ 0 h 94356"/>
                  <a:gd name="connsiteX2" fmla="*/ 852647 w 852647"/>
                  <a:gd name="connsiteY2" fmla="*/ 94356 h 94356"/>
                  <a:gd name="connsiteX3" fmla="*/ 0 w 852647"/>
                  <a:gd name="connsiteY3" fmla="*/ 94356 h 94356"/>
                  <a:gd name="connsiteX4" fmla="*/ 95340 w 852647"/>
                  <a:gd name="connsiteY4" fmla="*/ 4333 h 94356"/>
                  <a:gd name="connsiteX0" fmla="*/ 95340 w 852647"/>
                  <a:gd name="connsiteY0" fmla="*/ 18341 h 108364"/>
                  <a:gd name="connsiteX1" fmla="*/ 791975 w 852647"/>
                  <a:gd name="connsiteY1" fmla="*/ 14008 h 108364"/>
                  <a:gd name="connsiteX2" fmla="*/ 852647 w 852647"/>
                  <a:gd name="connsiteY2" fmla="*/ 108364 h 108364"/>
                  <a:gd name="connsiteX3" fmla="*/ 0 w 852647"/>
                  <a:gd name="connsiteY3" fmla="*/ 108364 h 108364"/>
                  <a:gd name="connsiteX4" fmla="*/ 95340 w 852647"/>
                  <a:gd name="connsiteY4" fmla="*/ 18341 h 108364"/>
                  <a:gd name="connsiteX0" fmla="*/ 95340 w 852647"/>
                  <a:gd name="connsiteY0" fmla="*/ 52799 h 142822"/>
                  <a:gd name="connsiteX1" fmla="*/ 354996 w 852647"/>
                  <a:gd name="connsiteY1" fmla="*/ 12 h 142822"/>
                  <a:gd name="connsiteX2" fmla="*/ 791975 w 852647"/>
                  <a:gd name="connsiteY2" fmla="*/ 48466 h 142822"/>
                  <a:gd name="connsiteX3" fmla="*/ 852647 w 852647"/>
                  <a:gd name="connsiteY3" fmla="*/ 142822 h 142822"/>
                  <a:gd name="connsiteX4" fmla="*/ 0 w 852647"/>
                  <a:gd name="connsiteY4" fmla="*/ 142822 h 142822"/>
                  <a:gd name="connsiteX5" fmla="*/ 95340 w 852647"/>
                  <a:gd name="connsiteY5" fmla="*/ 52799 h 142822"/>
                  <a:gd name="connsiteX0" fmla="*/ 95340 w 852647"/>
                  <a:gd name="connsiteY0" fmla="*/ 53274 h 143297"/>
                  <a:gd name="connsiteX1" fmla="*/ 354996 w 852647"/>
                  <a:gd name="connsiteY1" fmla="*/ 487 h 143297"/>
                  <a:gd name="connsiteX2" fmla="*/ 791975 w 852647"/>
                  <a:gd name="connsiteY2" fmla="*/ 48941 h 143297"/>
                  <a:gd name="connsiteX3" fmla="*/ 852647 w 852647"/>
                  <a:gd name="connsiteY3" fmla="*/ 143297 h 143297"/>
                  <a:gd name="connsiteX4" fmla="*/ 0 w 852647"/>
                  <a:gd name="connsiteY4" fmla="*/ 143297 h 143297"/>
                  <a:gd name="connsiteX5" fmla="*/ 95340 w 852647"/>
                  <a:gd name="connsiteY5" fmla="*/ 53274 h 143297"/>
                  <a:gd name="connsiteX0" fmla="*/ 112674 w 869981"/>
                  <a:gd name="connsiteY0" fmla="*/ 53274 h 143297"/>
                  <a:gd name="connsiteX1" fmla="*/ 372330 w 869981"/>
                  <a:gd name="connsiteY1" fmla="*/ 487 h 143297"/>
                  <a:gd name="connsiteX2" fmla="*/ 809309 w 869981"/>
                  <a:gd name="connsiteY2" fmla="*/ 48941 h 143297"/>
                  <a:gd name="connsiteX3" fmla="*/ 869981 w 869981"/>
                  <a:gd name="connsiteY3" fmla="*/ 143297 h 143297"/>
                  <a:gd name="connsiteX4" fmla="*/ 0 w 869981"/>
                  <a:gd name="connsiteY4" fmla="*/ 134630 h 143297"/>
                  <a:gd name="connsiteX5" fmla="*/ 112674 w 869981"/>
                  <a:gd name="connsiteY5" fmla="*/ 53274 h 143297"/>
                  <a:gd name="connsiteX0" fmla="*/ 112674 w 869981"/>
                  <a:gd name="connsiteY0" fmla="*/ 53274 h 143297"/>
                  <a:gd name="connsiteX1" fmla="*/ 372330 w 869981"/>
                  <a:gd name="connsiteY1" fmla="*/ 487 h 143297"/>
                  <a:gd name="connsiteX2" fmla="*/ 809309 w 869981"/>
                  <a:gd name="connsiteY2" fmla="*/ 48941 h 143297"/>
                  <a:gd name="connsiteX3" fmla="*/ 869981 w 869981"/>
                  <a:gd name="connsiteY3" fmla="*/ 143297 h 143297"/>
                  <a:gd name="connsiteX4" fmla="*/ 0 w 869981"/>
                  <a:gd name="connsiteY4" fmla="*/ 134630 h 143297"/>
                  <a:gd name="connsiteX5" fmla="*/ 112674 w 869981"/>
                  <a:gd name="connsiteY5" fmla="*/ 53274 h 143297"/>
                  <a:gd name="connsiteX0" fmla="*/ 112674 w 869981"/>
                  <a:gd name="connsiteY0" fmla="*/ 53208 h 143231"/>
                  <a:gd name="connsiteX1" fmla="*/ 372330 w 869981"/>
                  <a:gd name="connsiteY1" fmla="*/ 421 h 143231"/>
                  <a:gd name="connsiteX2" fmla="*/ 815659 w 869981"/>
                  <a:gd name="connsiteY2" fmla="*/ 55225 h 143231"/>
                  <a:gd name="connsiteX3" fmla="*/ 869981 w 869981"/>
                  <a:gd name="connsiteY3" fmla="*/ 143231 h 143231"/>
                  <a:gd name="connsiteX4" fmla="*/ 0 w 869981"/>
                  <a:gd name="connsiteY4" fmla="*/ 134564 h 143231"/>
                  <a:gd name="connsiteX5" fmla="*/ 112674 w 869981"/>
                  <a:gd name="connsiteY5" fmla="*/ 53208 h 143231"/>
                  <a:gd name="connsiteX0" fmla="*/ 112674 w 835056"/>
                  <a:gd name="connsiteY0" fmla="*/ 53208 h 134564"/>
                  <a:gd name="connsiteX1" fmla="*/ 372330 w 835056"/>
                  <a:gd name="connsiteY1" fmla="*/ 421 h 134564"/>
                  <a:gd name="connsiteX2" fmla="*/ 815659 w 835056"/>
                  <a:gd name="connsiteY2" fmla="*/ 55225 h 134564"/>
                  <a:gd name="connsiteX3" fmla="*/ 835056 w 835056"/>
                  <a:gd name="connsiteY3" fmla="*/ 133706 h 134564"/>
                  <a:gd name="connsiteX4" fmla="*/ 0 w 835056"/>
                  <a:gd name="connsiteY4" fmla="*/ 134564 h 134564"/>
                  <a:gd name="connsiteX5" fmla="*/ 112674 w 835056"/>
                  <a:gd name="connsiteY5" fmla="*/ 53208 h 134564"/>
                  <a:gd name="connsiteX0" fmla="*/ 119024 w 841406"/>
                  <a:gd name="connsiteY0" fmla="*/ 53208 h 133706"/>
                  <a:gd name="connsiteX1" fmla="*/ 378680 w 841406"/>
                  <a:gd name="connsiteY1" fmla="*/ 421 h 133706"/>
                  <a:gd name="connsiteX2" fmla="*/ 822009 w 841406"/>
                  <a:gd name="connsiteY2" fmla="*/ 55225 h 133706"/>
                  <a:gd name="connsiteX3" fmla="*/ 841406 w 841406"/>
                  <a:gd name="connsiteY3" fmla="*/ 133706 h 133706"/>
                  <a:gd name="connsiteX4" fmla="*/ 0 w 841406"/>
                  <a:gd name="connsiteY4" fmla="*/ 118689 h 133706"/>
                  <a:gd name="connsiteX5" fmla="*/ 119024 w 841406"/>
                  <a:gd name="connsiteY5" fmla="*/ 53208 h 133706"/>
                  <a:gd name="connsiteX0" fmla="*/ 119024 w 857281"/>
                  <a:gd name="connsiteY0" fmla="*/ 53208 h 127356"/>
                  <a:gd name="connsiteX1" fmla="*/ 378680 w 857281"/>
                  <a:gd name="connsiteY1" fmla="*/ 421 h 127356"/>
                  <a:gd name="connsiteX2" fmla="*/ 822009 w 857281"/>
                  <a:gd name="connsiteY2" fmla="*/ 55225 h 127356"/>
                  <a:gd name="connsiteX3" fmla="*/ 857281 w 857281"/>
                  <a:gd name="connsiteY3" fmla="*/ 127356 h 127356"/>
                  <a:gd name="connsiteX4" fmla="*/ 0 w 857281"/>
                  <a:gd name="connsiteY4" fmla="*/ 118689 h 127356"/>
                  <a:gd name="connsiteX5" fmla="*/ 119024 w 857281"/>
                  <a:gd name="connsiteY5" fmla="*/ 53208 h 127356"/>
                  <a:gd name="connsiteX0" fmla="*/ 119024 w 871263"/>
                  <a:gd name="connsiteY0" fmla="*/ 53208 h 127356"/>
                  <a:gd name="connsiteX1" fmla="*/ 378680 w 871263"/>
                  <a:gd name="connsiteY1" fmla="*/ 421 h 127356"/>
                  <a:gd name="connsiteX2" fmla="*/ 822009 w 871263"/>
                  <a:gd name="connsiteY2" fmla="*/ 55225 h 127356"/>
                  <a:gd name="connsiteX3" fmla="*/ 857281 w 871263"/>
                  <a:gd name="connsiteY3" fmla="*/ 127356 h 127356"/>
                  <a:gd name="connsiteX4" fmla="*/ 0 w 871263"/>
                  <a:gd name="connsiteY4" fmla="*/ 118689 h 127356"/>
                  <a:gd name="connsiteX5" fmla="*/ 119024 w 871263"/>
                  <a:gd name="connsiteY5" fmla="*/ 53208 h 127356"/>
                  <a:gd name="connsiteX0" fmla="*/ 128549 w 880788"/>
                  <a:gd name="connsiteY0" fmla="*/ 53208 h 127356"/>
                  <a:gd name="connsiteX1" fmla="*/ 388205 w 880788"/>
                  <a:gd name="connsiteY1" fmla="*/ 421 h 127356"/>
                  <a:gd name="connsiteX2" fmla="*/ 831534 w 880788"/>
                  <a:gd name="connsiteY2" fmla="*/ 55225 h 127356"/>
                  <a:gd name="connsiteX3" fmla="*/ 866806 w 880788"/>
                  <a:gd name="connsiteY3" fmla="*/ 127356 h 127356"/>
                  <a:gd name="connsiteX4" fmla="*/ 0 w 880788"/>
                  <a:gd name="connsiteY4" fmla="*/ 110613 h 127356"/>
                  <a:gd name="connsiteX5" fmla="*/ 128549 w 880788"/>
                  <a:gd name="connsiteY5" fmla="*/ 53208 h 127356"/>
                  <a:gd name="connsiteX0" fmla="*/ 128549 w 880788"/>
                  <a:gd name="connsiteY0" fmla="*/ 45133 h 127356"/>
                  <a:gd name="connsiteX1" fmla="*/ 388205 w 880788"/>
                  <a:gd name="connsiteY1" fmla="*/ 421 h 127356"/>
                  <a:gd name="connsiteX2" fmla="*/ 831534 w 880788"/>
                  <a:gd name="connsiteY2" fmla="*/ 55225 h 127356"/>
                  <a:gd name="connsiteX3" fmla="*/ 866806 w 880788"/>
                  <a:gd name="connsiteY3" fmla="*/ 127356 h 127356"/>
                  <a:gd name="connsiteX4" fmla="*/ 0 w 880788"/>
                  <a:gd name="connsiteY4" fmla="*/ 110613 h 127356"/>
                  <a:gd name="connsiteX5" fmla="*/ 128549 w 880788"/>
                  <a:gd name="connsiteY5" fmla="*/ 45133 h 127356"/>
                  <a:gd name="connsiteX0" fmla="*/ 106324 w 880788"/>
                  <a:gd name="connsiteY0" fmla="*/ 47825 h 127356"/>
                  <a:gd name="connsiteX1" fmla="*/ 388205 w 880788"/>
                  <a:gd name="connsiteY1" fmla="*/ 421 h 127356"/>
                  <a:gd name="connsiteX2" fmla="*/ 831534 w 880788"/>
                  <a:gd name="connsiteY2" fmla="*/ 55225 h 127356"/>
                  <a:gd name="connsiteX3" fmla="*/ 866806 w 880788"/>
                  <a:gd name="connsiteY3" fmla="*/ 127356 h 127356"/>
                  <a:gd name="connsiteX4" fmla="*/ 0 w 880788"/>
                  <a:gd name="connsiteY4" fmla="*/ 110613 h 127356"/>
                  <a:gd name="connsiteX5" fmla="*/ 106324 w 880788"/>
                  <a:gd name="connsiteY5" fmla="*/ 47825 h 127356"/>
                  <a:gd name="connsiteX0" fmla="*/ 77749 w 880788"/>
                  <a:gd name="connsiteY0" fmla="*/ 55901 h 127356"/>
                  <a:gd name="connsiteX1" fmla="*/ 388205 w 880788"/>
                  <a:gd name="connsiteY1" fmla="*/ 421 h 127356"/>
                  <a:gd name="connsiteX2" fmla="*/ 831534 w 880788"/>
                  <a:gd name="connsiteY2" fmla="*/ 55225 h 127356"/>
                  <a:gd name="connsiteX3" fmla="*/ 866806 w 880788"/>
                  <a:gd name="connsiteY3" fmla="*/ 127356 h 127356"/>
                  <a:gd name="connsiteX4" fmla="*/ 0 w 880788"/>
                  <a:gd name="connsiteY4" fmla="*/ 110613 h 127356"/>
                  <a:gd name="connsiteX5" fmla="*/ 77749 w 880788"/>
                  <a:gd name="connsiteY5" fmla="*/ 55901 h 127356"/>
                  <a:gd name="connsiteX0" fmla="*/ 77749 w 891878"/>
                  <a:gd name="connsiteY0" fmla="*/ 55806 h 127261"/>
                  <a:gd name="connsiteX1" fmla="*/ 388205 w 891878"/>
                  <a:gd name="connsiteY1" fmla="*/ 326 h 127261"/>
                  <a:gd name="connsiteX2" fmla="*/ 875984 w 891878"/>
                  <a:gd name="connsiteY2" fmla="*/ 68589 h 127261"/>
                  <a:gd name="connsiteX3" fmla="*/ 866806 w 891878"/>
                  <a:gd name="connsiteY3" fmla="*/ 127261 h 127261"/>
                  <a:gd name="connsiteX4" fmla="*/ 0 w 891878"/>
                  <a:gd name="connsiteY4" fmla="*/ 110518 h 127261"/>
                  <a:gd name="connsiteX5" fmla="*/ 77749 w 891878"/>
                  <a:gd name="connsiteY5" fmla="*/ 55806 h 127261"/>
                  <a:gd name="connsiteX0" fmla="*/ 20599 w 891878"/>
                  <a:gd name="connsiteY0" fmla="*/ 69265 h 127261"/>
                  <a:gd name="connsiteX1" fmla="*/ 388205 w 891878"/>
                  <a:gd name="connsiteY1" fmla="*/ 326 h 127261"/>
                  <a:gd name="connsiteX2" fmla="*/ 875984 w 891878"/>
                  <a:gd name="connsiteY2" fmla="*/ 68589 h 127261"/>
                  <a:gd name="connsiteX3" fmla="*/ 866806 w 891878"/>
                  <a:gd name="connsiteY3" fmla="*/ 127261 h 127261"/>
                  <a:gd name="connsiteX4" fmla="*/ 0 w 891878"/>
                  <a:gd name="connsiteY4" fmla="*/ 110518 h 127261"/>
                  <a:gd name="connsiteX5" fmla="*/ 20599 w 891878"/>
                  <a:gd name="connsiteY5" fmla="*/ 69265 h 127261"/>
                  <a:gd name="connsiteX0" fmla="*/ 20599 w 903201"/>
                  <a:gd name="connsiteY0" fmla="*/ 69265 h 116494"/>
                  <a:gd name="connsiteX1" fmla="*/ 388205 w 903201"/>
                  <a:gd name="connsiteY1" fmla="*/ 326 h 116494"/>
                  <a:gd name="connsiteX2" fmla="*/ 875984 w 903201"/>
                  <a:gd name="connsiteY2" fmla="*/ 68589 h 116494"/>
                  <a:gd name="connsiteX3" fmla="*/ 883866 w 903201"/>
                  <a:gd name="connsiteY3" fmla="*/ 116494 h 116494"/>
                  <a:gd name="connsiteX4" fmla="*/ 0 w 903201"/>
                  <a:gd name="connsiteY4" fmla="*/ 110518 h 116494"/>
                  <a:gd name="connsiteX5" fmla="*/ 20599 w 903201"/>
                  <a:gd name="connsiteY5" fmla="*/ 69265 h 116494"/>
                  <a:gd name="connsiteX0" fmla="*/ 14265 w 910514"/>
                  <a:gd name="connsiteY0" fmla="*/ 77340 h 116494"/>
                  <a:gd name="connsiteX1" fmla="*/ 395518 w 910514"/>
                  <a:gd name="connsiteY1" fmla="*/ 326 h 116494"/>
                  <a:gd name="connsiteX2" fmla="*/ 883297 w 910514"/>
                  <a:gd name="connsiteY2" fmla="*/ 68589 h 116494"/>
                  <a:gd name="connsiteX3" fmla="*/ 891179 w 910514"/>
                  <a:gd name="connsiteY3" fmla="*/ 116494 h 116494"/>
                  <a:gd name="connsiteX4" fmla="*/ 7313 w 910514"/>
                  <a:gd name="connsiteY4" fmla="*/ 110518 h 116494"/>
                  <a:gd name="connsiteX5" fmla="*/ 14265 w 910514"/>
                  <a:gd name="connsiteY5" fmla="*/ 77340 h 116494"/>
                  <a:gd name="connsiteX0" fmla="*/ 20600 w 916849"/>
                  <a:gd name="connsiteY0" fmla="*/ 77340 h 118593"/>
                  <a:gd name="connsiteX1" fmla="*/ 401853 w 916849"/>
                  <a:gd name="connsiteY1" fmla="*/ 326 h 118593"/>
                  <a:gd name="connsiteX2" fmla="*/ 889632 w 916849"/>
                  <a:gd name="connsiteY2" fmla="*/ 68589 h 118593"/>
                  <a:gd name="connsiteX3" fmla="*/ 897514 w 916849"/>
                  <a:gd name="connsiteY3" fmla="*/ 116494 h 118593"/>
                  <a:gd name="connsiteX4" fmla="*/ 0 w 916849"/>
                  <a:gd name="connsiteY4" fmla="*/ 118593 h 118593"/>
                  <a:gd name="connsiteX5" fmla="*/ 20600 w 916849"/>
                  <a:gd name="connsiteY5" fmla="*/ 77340 h 118593"/>
                  <a:gd name="connsiteX0" fmla="*/ 11522 w 938629"/>
                  <a:gd name="connsiteY0" fmla="*/ 88107 h 118593"/>
                  <a:gd name="connsiteX1" fmla="*/ 423633 w 938629"/>
                  <a:gd name="connsiteY1" fmla="*/ 326 h 118593"/>
                  <a:gd name="connsiteX2" fmla="*/ 911412 w 938629"/>
                  <a:gd name="connsiteY2" fmla="*/ 68589 h 118593"/>
                  <a:gd name="connsiteX3" fmla="*/ 919294 w 938629"/>
                  <a:gd name="connsiteY3" fmla="*/ 116494 h 118593"/>
                  <a:gd name="connsiteX4" fmla="*/ 21780 w 938629"/>
                  <a:gd name="connsiteY4" fmla="*/ 118593 h 118593"/>
                  <a:gd name="connsiteX5" fmla="*/ 11522 w 938629"/>
                  <a:gd name="connsiteY5" fmla="*/ 88107 h 118593"/>
                  <a:gd name="connsiteX0" fmla="*/ 17172 w 944279"/>
                  <a:gd name="connsiteY0" fmla="*/ 88107 h 121285"/>
                  <a:gd name="connsiteX1" fmla="*/ 429283 w 944279"/>
                  <a:gd name="connsiteY1" fmla="*/ 326 h 121285"/>
                  <a:gd name="connsiteX2" fmla="*/ 917062 w 944279"/>
                  <a:gd name="connsiteY2" fmla="*/ 68589 h 121285"/>
                  <a:gd name="connsiteX3" fmla="*/ 924944 w 944279"/>
                  <a:gd name="connsiteY3" fmla="*/ 116494 h 121285"/>
                  <a:gd name="connsiteX4" fmla="*/ 0 w 944279"/>
                  <a:gd name="connsiteY4" fmla="*/ 121285 h 121285"/>
                  <a:gd name="connsiteX5" fmla="*/ 17172 w 944279"/>
                  <a:gd name="connsiteY5" fmla="*/ 88107 h 121285"/>
                  <a:gd name="connsiteX0" fmla="*/ 10161 w 976798"/>
                  <a:gd name="connsiteY0" fmla="*/ 55746 h 121285"/>
                  <a:gd name="connsiteX1" fmla="*/ 461802 w 976798"/>
                  <a:gd name="connsiteY1" fmla="*/ 326 h 121285"/>
                  <a:gd name="connsiteX2" fmla="*/ 949581 w 976798"/>
                  <a:gd name="connsiteY2" fmla="*/ 68589 h 121285"/>
                  <a:gd name="connsiteX3" fmla="*/ 957463 w 976798"/>
                  <a:gd name="connsiteY3" fmla="*/ 116494 h 121285"/>
                  <a:gd name="connsiteX4" fmla="*/ 32519 w 976798"/>
                  <a:gd name="connsiteY4" fmla="*/ 121285 h 121285"/>
                  <a:gd name="connsiteX5" fmla="*/ 10161 w 976798"/>
                  <a:gd name="connsiteY5" fmla="*/ 55746 h 121285"/>
                  <a:gd name="connsiteX0" fmla="*/ 10161 w 980984"/>
                  <a:gd name="connsiteY0" fmla="*/ 55896 h 121435"/>
                  <a:gd name="connsiteX1" fmla="*/ 461802 w 980984"/>
                  <a:gd name="connsiteY1" fmla="*/ 476 h 121435"/>
                  <a:gd name="connsiteX2" fmla="*/ 962758 w 980984"/>
                  <a:gd name="connsiteY2" fmla="*/ 49862 h 121435"/>
                  <a:gd name="connsiteX3" fmla="*/ 957463 w 980984"/>
                  <a:gd name="connsiteY3" fmla="*/ 116644 h 121435"/>
                  <a:gd name="connsiteX4" fmla="*/ 32519 w 980984"/>
                  <a:gd name="connsiteY4" fmla="*/ 121435 h 121435"/>
                  <a:gd name="connsiteX5" fmla="*/ 10161 w 980984"/>
                  <a:gd name="connsiteY5" fmla="*/ 55896 h 121435"/>
                  <a:gd name="connsiteX0" fmla="*/ 46399 w 1017222"/>
                  <a:gd name="connsiteY0" fmla="*/ 55896 h 127614"/>
                  <a:gd name="connsiteX1" fmla="*/ 498040 w 1017222"/>
                  <a:gd name="connsiteY1" fmla="*/ 476 h 127614"/>
                  <a:gd name="connsiteX2" fmla="*/ 998996 w 1017222"/>
                  <a:gd name="connsiteY2" fmla="*/ 49862 h 127614"/>
                  <a:gd name="connsiteX3" fmla="*/ 993701 w 1017222"/>
                  <a:gd name="connsiteY3" fmla="*/ 116644 h 127614"/>
                  <a:gd name="connsiteX4" fmla="*/ 68757 w 1017222"/>
                  <a:gd name="connsiteY4" fmla="*/ 121435 h 127614"/>
                  <a:gd name="connsiteX5" fmla="*/ 68489 w 1017222"/>
                  <a:gd name="connsiteY5" fmla="*/ 123919 h 127614"/>
                  <a:gd name="connsiteX6" fmla="*/ 46399 w 1017222"/>
                  <a:gd name="connsiteY6" fmla="*/ 55896 h 127614"/>
                  <a:gd name="connsiteX0" fmla="*/ 23083 w 1028134"/>
                  <a:gd name="connsiteY0" fmla="*/ 48244 h 127614"/>
                  <a:gd name="connsiteX1" fmla="*/ 508952 w 1028134"/>
                  <a:gd name="connsiteY1" fmla="*/ 476 h 127614"/>
                  <a:gd name="connsiteX2" fmla="*/ 1009908 w 1028134"/>
                  <a:gd name="connsiteY2" fmla="*/ 49862 h 127614"/>
                  <a:gd name="connsiteX3" fmla="*/ 1004613 w 1028134"/>
                  <a:gd name="connsiteY3" fmla="*/ 116644 h 127614"/>
                  <a:gd name="connsiteX4" fmla="*/ 79669 w 1028134"/>
                  <a:gd name="connsiteY4" fmla="*/ 121435 h 127614"/>
                  <a:gd name="connsiteX5" fmla="*/ 79401 w 1028134"/>
                  <a:gd name="connsiteY5" fmla="*/ 123919 h 127614"/>
                  <a:gd name="connsiteX6" fmla="*/ 23083 w 1028134"/>
                  <a:gd name="connsiteY6" fmla="*/ 48244 h 127614"/>
                  <a:gd name="connsiteX0" fmla="*/ 23083 w 1042163"/>
                  <a:gd name="connsiteY0" fmla="*/ 48294 h 127664"/>
                  <a:gd name="connsiteX1" fmla="*/ 508952 w 1042163"/>
                  <a:gd name="connsiteY1" fmla="*/ 526 h 127664"/>
                  <a:gd name="connsiteX2" fmla="*/ 1035581 w 1042163"/>
                  <a:gd name="connsiteY2" fmla="*/ 46085 h 127664"/>
                  <a:gd name="connsiteX3" fmla="*/ 1004613 w 1042163"/>
                  <a:gd name="connsiteY3" fmla="*/ 116694 h 127664"/>
                  <a:gd name="connsiteX4" fmla="*/ 79669 w 1042163"/>
                  <a:gd name="connsiteY4" fmla="*/ 121485 h 127664"/>
                  <a:gd name="connsiteX5" fmla="*/ 79401 w 1042163"/>
                  <a:gd name="connsiteY5" fmla="*/ 123969 h 127664"/>
                  <a:gd name="connsiteX6" fmla="*/ 23083 w 1042163"/>
                  <a:gd name="connsiteY6" fmla="*/ 48294 h 127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2163" h="127664">
                    <a:moveTo>
                      <a:pt x="23083" y="48294"/>
                    </a:moveTo>
                    <a:cubicBezTo>
                      <a:pt x="81527" y="30271"/>
                      <a:pt x="392846" y="1248"/>
                      <a:pt x="508952" y="526"/>
                    </a:cubicBezTo>
                    <a:cubicBezTo>
                      <a:pt x="651060" y="-4530"/>
                      <a:pt x="951917" y="28061"/>
                      <a:pt x="1035581" y="46085"/>
                    </a:cubicBezTo>
                    <a:cubicBezTo>
                      <a:pt x="1047338" y="70129"/>
                      <a:pt x="1046831" y="67250"/>
                      <a:pt x="1004613" y="116694"/>
                    </a:cubicBezTo>
                    <a:lnTo>
                      <a:pt x="79669" y="121485"/>
                    </a:lnTo>
                    <a:cubicBezTo>
                      <a:pt x="-76729" y="117753"/>
                      <a:pt x="83127" y="134892"/>
                      <a:pt x="79401" y="123969"/>
                    </a:cubicBezTo>
                    <a:cubicBezTo>
                      <a:pt x="75675" y="113046"/>
                      <a:pt x="-50705" y="63924"/>
                      <a:pt x="23083" y="48294"/>
                    </a:cubicBezTo>
                    <a:close/>
                  </a:path>
                </a:pathLst>
              </a:custGeom>
              <a:solidFill>
                <a:srgbClr val="E719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orma Livre 146">
                <a:extLst>
                  <a:ext uri="{FF2B5EF4-FFF2-40B4-BE49-F238E27FC236}">
                    <a16:creationId xmlns:a16="http://schemas.microsoft.com/office/drawing/2014/main" id="{91005871-9CF8-7B44-BA7F-28CBEF55C87B}"/>
                  </a:ext>
                </a:extLst>
              </p:cNvPr>
              <p:cNvSpPr/>
              <p:nvPr/>
            </p:nvSpPr>
            <p:spPr>
              <a:xfrm>
                <a:off x="3851138" y="5145724"/>
                <a:ext cx="297270" cy="587539"/>
              </a:xfrm>
              <a:custGeom>
                <a:avLst/>
                <a:gdLst>
                  <a:gd name="connsiteX0" fmla="*/ 27437 w 424252"/>
                  <a:gd name="connsiteY0" fmla="*/ 166939 h 845550"/>
                  <a:gd name="connsiteX1" fmla="*/ 56192 w 424252"/>
                  <a:gd name="connsiteY1" fmla="*/ 172690 h 845550"/>
                  <a:gd name="connsiteX2" fmla="*/ 84947 w 424252"/>
                  <a:gd name="connsiteY2" fmla="*/ 149686 h 845550"/>
                  <a:gd name="connsiteX3" fmla="*/ 102199 w 424252"/>
                  <a:gd name="connsiteY3" fmla="*/ 132433 h 845550"/>
                  <a:gd name="connsiteX4" fmla="*/ 113701 w 424252"/>
                  <a:gd name="connsiteY4" fmla="*/ 97928 h 845550"/>
                  <a:gd name="connsiteX5" fmla="*/ 119452 w 424252"/>
                  <a:gd name="connsiteY5" fmla="*/ 80675 h 845550"/>
                  <a:gd name="connsiteX6" fmla="*/ 102199 w 424252"/>
                  <a:gd name="connsiteY6" fmla="*/ 69173 h 845550"/>
                  <a:gd name="connsiteX7" fmla="*/ 84947 w 424252"/>
                  <a:gd name="connsiteY7" fmla="*/ 74924 h 845550"/>
                  <a:gd name="connsiteX8" fmla="*/ 56192 w 424252"/>
                  <a:gd name="connsiteY8" fmla="*/ 80675 h 845550"/>
                  <a:gd name="connsiteX9" fmla="*/ 21686 w 424252"/>
                  <a:gd name="connsiteY9" fmla="*/ 23165 h 845550"/>
                  <a:gd name="connsiteX10" fmla="*/ 61943 w 424252"/>
                  <a:gd name="connsiteY10" fmla="*/ 28916 h 845550"/>
                  <a:gd name="connsiteX11" fmla="*/ 119452 w 424252"/>
                  <a:gd name="connsiteY11" fmla="*/ 34667 h 845550"/>
                  <a:gd name="connsiteX12" fmla="*/ 142456 w 424252"/>
                  <a:gd name="connsiteY12" fmla="*/ 69173 h 845550"/>
                  <a:gd name="connsiteX13" fmla="*/ 148207 w 424252"/>
                  <a:gd name="connsiteY13" fmla="*/ 86426 h 845550"/>
                  <a:gd name="connsiteX14" fmla="*/ 165460 w 424252"/>
                  <a:gd name="connsiteY14" fmla="*/ 92177 h 845550"/>
                  <a:gd name="connsiteX15" fmla="*/ 211467 w 424252"/>
                  <a:gd name="connsiteY15" fmla="*/ 74924 h 845550"/>
                  <a:gd name="connsiteX16" fmla="*/ 205716 w 424252"/>
                  <a:gd name="connsiteY16" fmla="*/ 34667 h 845550"/>
                  <a:gd name="connsiteX17" fmla="*/ 228720 w 424252"/>
                  <a:gd name="connsiteY17" fmla="*/ 162 h 845550"/>
                  <a:gd name="connsiteX18" fmla="*/ 251724 w 424252"/>
                  <a:gd name="connsiteY18" fmla="*/ 5913 h 845550"/>
                  <a:gd name="connsiteX19" fmla="*/ 263226 w 424252"/>
                  <a:gd name="connsiteY19" fmla="*/ 23165 h 845550"/>
                  <a:gd name="connsiteX20" fmla="*/ 263226 w 424252"/>
                  <a:gd name="connsiteY20" fmla="*/ 80675 h 845550"/>
                  <a:gd name="connsiteX21" fmla="*/ 240222 w 424252"/>
                  <a:gd name="connsiteY21" fmla="*/ 115181 h 845550"/>
                  <a:gd name="connsiteX22" fmla="*/ 257475 w 424252"/>
                  <a:gd name="connsiteY22" fmla="*/ 126682 h 845550"/>
                  <a:gd name="connsiteX23" fmla="*/ 309233 w 424252"/>
                  <a:gd name="connsiteY23" fmla="*/ 115181 h 845550"/>
                  <a:gd name="connsiteX24" fmla="*/ 326486 w 424252"/>
                  <a:gd name="connsiteY24" fmla="*/ 57671 h 845550"/>
                  <a:gd name="connsiteX25" fmla="*/ 332237 w 424252"/>
                  <a:gd name="connsiteY25" fmla="*/ 28916 h 845550"/>
                  <a:gd name="connsiteX26" fmla="*/ 349490 w 424252"/>
                  <a:gd name="connsiteY26" fmla="*/ 23165 h 845550"/>
                  <a:gd name="connsiteX27" fmla="*/ 389747 w 424252"/>
                  <a:gd name="connsiteY27" fmla="*/ 28916 h 845550"/>
                  <a:gd name="connsiteX28" fmla="*/ 406999 w 424252"/>
                  <a:gd name="connsiteY28" fmla="*/ 40418 h 845550"/>
                  <a:gd name="connsiteX29" fmla="*/ 424252 w 424252"/>
                  <a:gd name="connsiteY29" fmla="*/ 74924 h 845550"/>
                  <a:gd name="connsiteX30" fmla="*/ 418501 w 424252"/>
                  <a:gd name="connsiteY30" fmla="*/ 97928 h 845550"/>
                  <a:gd name="connsiteX31" fmla="*/ 401248 w 424252"/>
                  <a:gd name="connsiteY31" fmla="*/ 109430 h 845550"/>
                  <a:gd name="connsiteX32" fmla="*/ 366743 w 424252"/>
                  <a:gd name="connsiteY32" fmla="*/ 120931 h 845550"/>
                  <a:gd name="connsiteX33" fmla="*/ 349490 w 424252"/>
                  <a:gd name="connsiteY33" fmla="*/ 126682 h 845550"/>
                  <a:gd name="connsiteX34" fmla="*/ 332237 w 424252"/>
                  <a:gd name="connsiteY34" fmla="*/ 138184 h 845550"/>
                  <a:gd name="connsiteX35" fmla="*/ 320735 w 424252"/>
                  <a:gd name="connsiteY35" fmla="*/ 155437 h 845550"/>
                  <a:gd name="connsiteX36" fmla="*/ 360992 w 424252"/>
                  <a:gd name="connsiteY36" fmla="*/ 178441 h 845550"/>
                  <a:gd name="connsiteX37" fmla="*/ 355241 w 424252"/>
                  <a:gd name="connsiteY37" fmla="*/ 201445 h 845550"/>
                  <a:gd name="connsiteX38" fmla="*/ 303482 w 424252"/>
                  <a:gd name="connsiteY38" fmla="*/ 230199 h 845550"/>
                  <a:gd name="connsiteX39" fmla="*/ 274728 w 424252"/>
                  <a:gd name="connsiteY39" fmla="*/ 224448 h 845550"/>
                  <a:gd name="connsiteX40" fmla="*/ 245973 w 424252"/>
                  <a:gd name="connsiteY40" fmla="*/ 184192 h 845550"/>
                  <a:gd name="connsiteX41" fmla="*/ 228720 w 424252"/>
                  <a:gd name="connsiteY41" fmla="*/ 189943 h 845550"/>
                  <a:gd name="connsiteX42" fmla="*/ 217218 w 424252"/>
                  <a:gd name="connsiteY42" fmla="*/ 224448 h 845550"/>
                  <a:gd name="connsiteX43" fmla="*/ 234471 w 424252"/>
                  <a:gd name="connsiteY43" fmla="*/ 235950 h 845550"/>
                  <a:gd name="connsiteX44" fmla="*/ 234471 w 424252"/>
                  <a:gd name="connsiteY44" fmla="*/ 304962 h 845550"/>
                  <a:gd name="connsiteX45" fmla="*/ 228720 w 424252"/>
                  <a:gd name="connsiteY45" fmla="*/ 322214 h 845550"/>
                  <a:gd name="connsiteX46" fmla="*/ 211467 w 424252"/>
                  <a:gd name="connsiteY46" fmla="*/ 327965 h 845550"/>
                  <a:gd name="connsiteX47" fmla="*/ 188464 w 424252"/>
                  <a:gd name="connsiteY47" fmla="*/ 322214 h 845550"/>
                  <a:gd name="connsiteX48" fmla="*/ 182713 w 424252"/>
                  <a:gd name="connsiteY48" fmla="*/ 304962 h 845550"/>
                  <a:gd name="connsiteX49" fmla="*/ 188464 w 424252"/>
                  <a:gd name="connsiteY49" fmla="*/ 178441 h 845550"/>
                  <a:gd name="connsiteX50" fmla="*/ 194214 w 424252"/>
                  <a:gd name="connsiteY50" fmla="*/ 161188 h 845550"/>
                  <a:gd name="connsiteX51" fmla="*/ 153958 w 424252"/>
                  <a:gd name="connsiteY51" fmla="*/ 166939 h 845550"/>
                  <a:gd name="connsiteX52" fmla="*/ 125203 w 424252"/>
                  <a:gd name="connsiteY52" fmla="*/ 195694 h 845550"/>
                  <a:gd name="connsiteX53" fmla="*/ 136705 w 424252"/>
                  <a:gd name="connsiteY53" fmla="*/ 241701 h 845550"/>
                  <a:gd name="connsiteX54" fmla="*/ 148207 w 424252"/>
                  <a:gd name="connsiteY54" fmla="*/ 258954 h 845550"/>
                  <a:gd name="connsiteX55" fmla="*/ 153958 w 424252"/>
                  <a:gd name="connsiteY55" fmla="*/ 276207 h 845550"/>
                  <a:gd name="connsiteX56" fmla="*/ 148207 w 424252"/>
                  <a:gd name="connsiteY56" fmla="*/ 322214 h 845550"/>
                  <a:gd name="connsiteX57" fmla="*/ 102199 w 424252"/>
                  <a:gd name="connsiteY57" fmla="*/ 316464 h 845550"/>
                  <a:gd name="connsiteX58" fmla="*/ 79196 w 424252"/>
                  <a:gd name="connsiteY58" fmla="*/ 322214 h 845550"/>
                  <a:gd name="connsiteX59" fmla="*/ 73445 w 424252"/>
                  <a:gd name="connsiteY59" fmla="*/ 339467 h 845550"/>
                  <a:gd name="connsiteX60" fmla="*/ 96448 w 424252"/>
                  <a:gd name="connsiteY60" fmla="*/ 368222 h 845550"/>
                  <a:gd name="connsiteX61" fmla="*/ 113701 w 424252"/>
                  <a:gd name="connsiteY61" fmla="*/ 379724 h 845550"/>
                  <a:gd name="connsiteX62" fmla="*/ 119452 w 424252"/>
                  <a:gd name="connsiteY62" fmla="*/ 396977 h 845550"/>
                  <a:gd name="connsiteX63" fmla="*/ 113701 w 424252"/>
                  <a:gd name="connsiteY63" fmla="*/ 419981 h 845550"/>
                  <a:gd name="connsiteX64" fmla="*/ 96448 w 424252"/>
                  <a:gd name="connsiteY64" fmla="*/ 425731 h 845550"/>
                  <a:gd name="connsiteX65" fmla="*/ 44690 w 424252"/>
                  <a:gd name="connsiteY65" fmla="*/ 431482 h 845550"/>
                  <a:gd name="connsiteX66" fmla="*/ 27437 w 424252"/>
                  <a:gd name="connsiteY66" fmla="*/ 465988 h 845550"/>
                  <a:gd name="connsiteX67" fmla="*/ 33188 w 424252"/>
                  <a:gd name="connsiteY67" fmla="*/ 483241 h 845550"/>
                  <a:gd name="connsiteX68" fmla="*/ 90698 w 424252"/>
                  <a:gd name="connsiteY68" fmla="*/ 483241 h 845550"/>
                  <a:gd name="connsiteX69" fmla="*/ 96448 w 424252"/>
                  <a:gd name="connsiteY69" fmla="*/ 500494 h 845550"/>
                  <a:gd name="connsiteX70" fmla="*/ 79196 w 424252"/>
                  <a:gd name="connsiteY70" fmla="*/ 552252 h 845550"/>
                  <a:gd name="connsiteX71" fmla="*/ 44690 w 424252"/>
                  <a:gd name="connsiteY71" fmla="*/ 558003 h 845550"/>
                  <a:gd name="connsiteX72" fmla="*/ 27437 w 424252"/>
                  <a:gd name="connsiteY72" fmla="*/ 569505 h 845550"/>
                  <a:gd name="connsiteX73" fmla="*/ 27437 w 424252"/>
                  <a:gd name="connsiteY73" fmla="*/ 604011 h 845550"/>
                  <a:gd name="connsiteX74" fmla="*/ 44690 w 424252"/>
                  <a:gd name="connsiteY74" fmla="*/ 609762 h 845550"/>
                  <a:gd name="connsiteX75" fmla="*/ 79196 w 424252"/>
                  <a:gd name="connsiteY75" fmla="*/ 592509 h 845550"/>
                  <a:gd name="connsiteX76" fmla="*/ 107950 w 424252"/>
                  <a:gd name="connsiteY76" fmla="*/ 569505 h 845550"/>
                  <a:gd name="connsiteX77" fmla="*/ 125203 w 424252"/>
                  <a:gd name="connsiteY77" fmla="*/ 586758 h 845550"/>
                  <a:gd name="connsiteX78" fmla="*/ 113701 w 424252"/>
                  <a:gd name="connsiteY78" fmla="*/ 650018 h 845550"/>
                  <a:gd name="connsiteX79" fmla="*/ 90698 w 424252"/>
                  <a:gd name="connsiteY79" fmla="*/ 684524 h 845550"/>
                  <a:gd name="connsiteX80" fmla="*/ 79196 w 424252"/>
                  <a:gd name="connsiteY80" fmla="*/ 719030 h 845550"/>
                  <a:gd name="connsiteX81" fmla="*/ 73445 w 424252"/>
                  <a:gd name="connsiteY81" fmla="*/ 736282 h 845550"/>
                  <a:gd name="connsiteX82" fmla="*/ 79196 w 424252"/>
                  <a:gd name="connsiteY82" fmla="*/ 753535 h 845550"/>
                  <a:gd name="connsiteX83" fmla="*/ 107950 w 424252"/>
                  <a:gd name="connsiteY83" fmla="*/ 730531 h 845550"/>
                  <a:gd name="connsiteX84" fmla="*/ 130954 w 424252"/>
                  <a:gd name="connsiteY84" fmla="*/ 736282 h 845550"/>
                  <a:gd name="connsiteX85" fmla="*/ 142456 w 424252"/>
                  <a:gd name="connsiteY85" fmla="*/ 770788 h 845550"/>
                  <a:gd name="connsiteX86" fmla="*/ 165460 w 424252"/>
                  <a:gd name="connsiteY86" fmla="*/ 839799 h 845550"/>
                  <a:gd name="connsiteX87" fmla="*/ 188464 w 424252"/>
                  <a:gd name="connsiteY87" fmla="*/ 834048 h 845550"/>
                  <a:gd name="connsiteX88" fmla="*/ 217218 w 424252"/>
                  <a:gd name="connsiteY88" fmla="*/ 793792 h 845550"/>
                  <a:gd name="connsiteX89" fmla="*/ 234471 w 424252"/>
                  <a:gd name="connsiteY89" fmla="*/ 799543 h 845550"/>
                  <a:gd name="connsiteX90" fmla="*/ 245973 w 424252"/>
                  <a:gd name="connsiteY90" fmla="*/ 834048 h 845550"/>
                  <a:gd name="connsiteX91" fmla="*/ 280479 w 424252"/>
                  <a:gd name="connsiteY91" fmla="*/ 845550 h 845550"/>
                  <a:gd name="connsiteX92" fmla="*/ 291981 w 424252"/>
                  <a:gd name="connsiteY92" fmla="*/ 828298 h 845550"/>
                  <a:gd name="connsiteX93" fmla="*/ 291981 w 424252"/>
                  <a:gd name="connsiteY93" fmla="*/ 759286 h 845550"/>
                  <a:gd name="connsiteX94" fmla="*/ 309233 w 424252"/>
                  <a:gd name="connsiteY94" fmla="*/ 753535 h 845550"/>
                  <a:gd name="connsiteX95" fmla="*/ 360992 w 424252"/>
                  <a:gd name="connsiteY95" fmla="*/ 747784 h 845550"/>
                  <a:gd name="connsiteX96" fmla="*/ 355241 w 424252"/>
                  <a:gd name="connsiteY96" fmla="*/ 730531 h 845550"/>
                  <a:gd name="connsiteX97" fmla="*/ 343739 w 424252"/>
                  <a:gd name="connsiteY97" fmla="*/ 713279 h 845550"/>
                  <a:gd name="connsiteX98" fmla="*/ 360992 w 424252"/>
                  <a:gd name="connsiteY98" fmla="*/ 661520 h 845550"/>
                  <a:gd name="connsiteX99" fmla="*/ 378245 w 424252"/>
                  <a:gd name="connsiteY99" fmla="*/ 650018 h 845550"/>
                  <a:gd name="connsiteX100" fmla="*/ 395498 w 424252"/>
                  <a:gd name="connsiteY100" fmla="*/ 644267 h 845550"/>
                  <a:gd name="connsiteX101" fmla="*/ 389747 w 424252"/>
                  <a:gd name="connsiteY101" fmla="*/ 621264 h 845550"/>
                  <a:gd name="connsiteX102" fmla="*/ 355241 w 424252"/>
                  <a:gd name="connsiteY102" fmla="*/ 604011 h 845550"/>
                  <a:gd name="connsiteX103" fmla="*/ 343739 w 424252"/>
                  <a:gd name="connsiteY103" fmla="*/ 586758 h 845550"/>
                  <a:gd name="connsiteX104" fmla="*/ 349490 w 424252"/>
                  <a:gd name="connsiteY104" fmla="*/ 558003 h 845550"/>
                  <a:gd name="connsiteX105" fmla="*/ 383996 w 424252"/>
                  <a:gd name="connsiteY105" fmla="*/ 540750 h 845550"/>
                  <a:gd name="connsiteX106" fmla="*/ 401248 w 424252"/>
                  <a:gd name="connsiteY106" fmla="*/ 506245 h 845550"/>
                  <a:gd name="connsiteX107" fmla="*/ 383996 w 424252"/>
                  <a:gd name="connsiteY107" fmla="*/ 500494 h 845550"/>
                  <a:gd name="connsiteX108" fmla="*/ 349490 w 424252"/>
                  <a:gd name="connsiteY108" fmla="*/ 477490 h 845550"/>
                  <a:gd name="connsiteX109" fmla="*/ 349490 w 424252"/>
                  <a:gd name="connsiteY109" fmla="*/ 419981 h 845550"/>
                  <a:gd name="connsiteX110" fmla="*/ 360992 w 424252"/>
                  <a:gd name="connsiteY110" fmla="*/ 402728 h 845550"/>
                  <a:gd name="connsiteX111" fmla="*/ 366743 w 424252"/>
                  <a:gd name="connsiteY111" fmla="*/ 385475 h 845550"/>
                  <a:gd name="connsiteX112" fmla="*/ 360992 w 424252"/>
                  <a:gd name="connsiteY112" fmla="*/ 368222 h 845550"/>
                  <a:gd name="connsiteX113" fmla="*/ 303482 w 424252"/>
                  <a:gd name="connsiteY113" fmla="*/ 345218 h 845550"/>
                  <a:gd name="connsiteX114" fmla="*/ 320735 w 424252"/>
                  <a:gd name="connsiteY114" fmla="*/ 293460 h 845550"/>
                  <a:gd name="connsiteX115" fmla="*/ 337988 w 424252"/>
                  <a:gd name="connsiteY115" fmla="*/ 281958 h 845550"/>
                  <a:gd name="connsiteX116" fmla="*/ 297731 w 424252"/>
                  <a:gd name="connsiteY116" fmla="*/ 287709 h 845550"/>
                  <a:gd name="connsiteX117" fmla="*/ 268977 w 424252"/>
                  <a:gd name="connsiteY117" fmla="*/ 322214 h 845550"/>
                  <a:gd name="connsiteX118" fmla="*/ 263226 w 424252"/>
                  <a:gd name="connsiteY118" fmla="*/ 339467 h 845550"/>
                  <a:gd name="connsiteX119" fmla="*/ 263226 w 424252"/>
                  <a:gd name="connsiteY119" fmla="*/ 419981 h 845550"/>
                  <a:gd name="connsiteX120" fmla="*/ 245973 w 424252"/>
                  <a:gd name="connsiteY120" fmla="*/ 425731 h 845550"/>
                  <a:gd name="connsiteX121" fmla="*/ 205716 w 424252"/>
                  <a:gd name="connsiteY121" fmla="*/ 419981 h 845550"/>
                  <a:gd name="connsiteX122" fmla="*/ 188464 w 424252"/>
                  <a:gd name="connsiteY122" fmla="*/ 379724 h 845550"/>
                  <a:gd name="connsiteX123" fmla="*/ 171211 w 424252"/>
                  <a:gd name="connsiteY123" fmla="*/ 373973 h 845550"/>
                  <a:gd name="connsiteX124" fmla="*/ 159709 w 424252"/>
                  <a:gd name="connsiteY124" fmla="*/ 391226 h 845550"/>
                  <a:gd name="connsiteX125" fmla="*/ 159709 w 424252"/>
                  <a:gd name="connsiteY125" fmla="*/ 454486 h 845550"/>
                  <a:gd name="connsiteX126" fmla="*/ 171211 w 424252"/>
                  <a:gd name="connsiteY126" fmla="*/ 471739 h 845550"/>
                  <a:gd name="connsiteX127" fmla="*/ 188464 w 424252"/>
                  <a:gd name="connsiteY127" fmla="*/ 477490 h 845550"/>
                  <a:gd name="connsiteX128" fmla="*/ 199965 w 424252"/>
                  <a:gd name="connsiteY128" fmla="*/ 511996 h 845550"/>
                  <a:gd name="connsiteX129" fmla="*/ 188464 w 424252"/>
                  <a:gd name="connsiteY129" fmla="*/ 529248 h 845550"/>
                  <a:gd name="connsiteX130" fmla="*/ 171211 w 424252"/>
                  <a:gd name="connsiteY130" fmla="*/ 534999 h 845550"/>
                  <a:gd name="connsiteX131" fmla="*/ 153958 w 424252"/>
                  <a:gd name="connsiteY131" fmla="*/ 546501 h 845550"/>
                  <a:gd name="connsiteX132" fmla="*/ 153958 w 424252"/>
                  <a:gd name="connsiteY132" fmla="*/ 586758 h 845550"/>
                  <a:gd name="connsiteX133" fmla="*/ 188464 w 424252"/>
                  <a:gd name="connsiteY133" fmla="*/ 592509 h 845550"/>
                  <a:gd name="connsiteX134" fmla="*/ 205716 w 424252"/>
                  <a:gd name="connsiteY134" fmla="*/ 598260 h 845550"/>
                  <a:gd name="connsiteX135" fmla="*/ 176962 w 424252"/>
                  <a:gd name="connsiteY135" fmla="*/ 667271 h 845550"/>
                  <a:gd name="connsiteX136" fmla="*/ 165460 w 424252"/>
                  <a:gd name="connsiteY136" fmla="*/ 684524 h 845550"/>
                  <a:gd name="connsiteX137" fmla="*/ 171211 w 424252"/>
                  <a:gd name="connsiteY137" fmla="*/ 724781 h 845550"/>
                  <a:gd name="connsiteX138" fmla="*/ 205716 w 424252"/>
                  <a:gd name="connsiteY138" fmla="*/ 742033 h 845550"/>
                  <a:gd name="connsiteX139" fmla="*/ 245973 w 424252"/>
                  <a:gd name="connsiteY139" fmla="*/ 724781 h 845550"/>
                  <a:gd name="connsiteX140" fmla="*/ 274728 w 424252"/>
                  <a:gd name="connsiteY140" fmla="*/ 696026 h 845550"/>
                  <a:gd name="connsiteX141" fmla="*/ 280479 w 424252"/>
                  <a:gd name="connsiteY141" fmla="*/ 678773 h 845550"/>
                  <a:gd name="connsiteX142" fmla="*/ 263226 w 424252"/>
                  <a:gd name="connsiteY142" fmla="*/ 644267 h 845550"/>
                  <a:gd name="connsiteX143" fmla="*/ 268977 w 424252"/>
                  <a:gd name="connsiteY143" fmla="*/ 604011 h 845550"/>
                  <a:gd name="connsiteX144" fmla="*/ 274728 w 424252"/>
                  <a:gd name="connsiteY144" fmla="*/ 586758 h 845550"/>
                  <a:gd name="connsiteX145" fmla="*/ 291981 w 424252"/>
                  <a:gd name="connsiteY145" fmla="*/ 575256 h 845550"/>
                  <a:gd name="connsiteX146" fmla="*/ 251724 w 424252"/>
                  <a:gd name="connsiteY146" fmla="*/ 534999 h 845550"/>
                  <a:gd name="connsiteX147" fmla="*/ 274728 w 424252"/>
                  <a:gd name="connsiteY147" fmla="*/ 488992 h 845550"/>
                  <a:gd name="connsiteX148" fmla="*/ 297731 w 424252"/>
                  <a:gd name="connsiteY148" fmla="*/ 454486 h 845550"/>
                  <a:gd name="connsiteX149" fmla="*/ 291981 w 424252"/>
                  <a:gd name="connsiteY149" fmla="*/ 419981 h 845550"/>
                  <a:gd name="connsiteX150" fmla="*/ 274728 w 424252"/>
                  <a:gd name="connsiteY150" fmla="*/ 414230 h 845550"/>
                  <a:gd name="connsiteX151" fmla="*/ 263226 w 424252"/>
                  <a:gd name="connsiteY151" fmla="*/ 402728 h 84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424252" h="845550">
                    <a:moveTo>
                      <a:pt x="27437" y="166939"/>
                    </a:moveTo>
                    <a:cubicBezTo>
                      <a:pt x="37022" y="168856"/>
                      <a:pt x="46417" y="172690"/>
                      <a:pt x="56192" y="172690"/>
                    </a:cubicBezTo>
                    <a:cubicBezTo>
                      <a:pt x="76647" y="172690"/>
                      <a:pt x="73908" y="162934"/>
                      <a:pt x="84947" y="149686"/>
                    </a:cubicBezTo>
                    <a:cubicBezTo>
                      <a:pt x="90153" y="143438"/>
                      <a:pt x="96448" y="138184"/>
                      <a:pt x="102199" y="132433"/>
                    </a:cubicBezTo>
                    <a:lnTo>
                      <a:pt x="113701" y="97928"/>
                    </a:lnTo>
                    <a:lnTo>
                      <a:pt x="119452" y="80675"/>
                    </a:lnTo>
                    <a:cubicBezTo>
                      <a:pt x="113701" y="76841"/>
                      <a:pt x="109017" y="70309"/>
                      <a:pt x="102199" y="69173"/>
                    </a:cubicBezTo>
                    <a:cubicBezTo>
                      <a:pt x="96220" y="68176"/>
                      <a:pt x="90828" y="73454"/>
                      <a:pt x="84947" y="74924"/>
                    </a:cubicBezTo>
                    <a:cubicBezTo>
                      <a:pt x="75464" y="77295"/>
                      <a:pt x="65777" y="78758"/>
                      <a:pt x="56192" y="80675"/>
                    </a:cubicBezTo>
                    <a:cubicBezTo>
                      <a:pt x="38368" y="78129"/>
                      <a:pt x="-36297" y="81148"/>
                      <a:pt x="21686" y="23165"/>
                    </a:cubicBezTo>
                    <a:cubicBezTo>
                      <a:pt x="31271" y="13580"/>
                      <a:pt x="48481" y="27332"/>
                      <a:pt x="61943" y="28916"/>
                    </a:cubicBezTo>
                    <a:cubicBezTo>
                      <a:pt x="81076" y="31167"/>
                      <a:pt x="100282" y="32750"/>
                      <a:pt x="119452" y="34667"/>
                    </a:cubicBezTo>
                    <a:cubicBezTo>
                      <a:pt x="127120" y="46169"/>
                      <a:pt x="138085" y="56059"/>
                      <a:pt x="142456" y="69173"/>
                    </a:cubicBezTo>
                    <a:cubicBezTo>
                      <a:pt x="144373" y="74924"/>
                      <a:pt x="143920" y="82139"/>
                      <a:pt x="148207" y="86426"/>
                    </a:cubicBezTo>
                    <a:cubicBezTo>
                      <a:pt x="152494" y="90713"/>
                      <a:pt x="159709" y="90260"/>
                      <a:pt x="165460" y="92177"/>
                    </a:cubicBezTo>
                    <a:cubicBezTo>
                      <a:pt x="168988" y="91471"/>
                      <a:pt x="208712" y="87322"/>
                      <a:pt x="211467" y="74924"/>
                    </a:cubicBezTo>
                    <a:cubicBezTo>
                      <a:pt x="214408" y="61692"/>
                      <a:pt x="207633" y="48086"/>
                      <a:pt x="205716" y="34667"/>
                    </a:cubicBezTo>
                    <a:cubicBezTo>
                      <a:pt x="209443" y="19760"/>
                      <a:pt x="208127" y="3104"/>
                      <a:pt x="228720" y="162"/>
                    </a:cubicBezTo>
                    <a:cubicBezTo>
                      <a:pt x="236545" y="-956"/>
                      <a:pt x="244056" y="3996"/>
                      <a:pt x="251724" y="5913"/>
                    </a:cubicBezTo>
                    <a:cubicBezTo>
                      <a:pt x="255558" y="11664"/>
                      <a:pt x="260135" y="16983"/>
                      <a:pt x="263226" y="23165"/>
                    </a:cubicBezTo>
                    <a:cubicBezTo>
                      <a:pt x="272619" y="41950"/>
                      <a:pt x="271276" y="59746"/>
                      <a:pt x="263226" y="80675"/>
                    </a:cubicBezTo>
                    <a:cubicBezTo>
                      <a:pt x="258264" y="93577"/>
                      <a:pt x="240222" y="115181"/>
                      <a:pt x="240222" y="115181"/>
                    </a:cubicBezTo>
                    <a:cubicBezTo>
                      <a:pt x="245973" y="119015"/>
                      <a:pt x="250606" y="125919"/>
                      <a:pt x="257475" y="126682"/>
                    </a:cubicBezTo>
                    <a:cubicBezTo>
                      <a:pt x="272655" y="128368"/>
                      <a:pt x="294073" y="120234"/>
                      <a:pt x="309233" y="115181"/>
                    </a:cubicBezTo>
                    <a:cubicBezTo>
                      <a:pt x="336621" y="74098"/>
                      <a:pt x="335590" y="94086"/>
                      <a:pt x="326486" y="57671"/>
                    </a:cubicBezTo>
                    <a:cubicBezTo>
                      <a:pt x="328403" y="48086"/>
                      <a:pt x="326815" y="37049"/>
                      <a:pt x="332237" y="28916"/>
                    </a:cubicBezTo>
                    <a:cubicBezTo>
                      <a:pt x="335600" y="23872"/>
                      <a:pt x="343428" y="23165"/>
                      <a:pt x="349490" y="23165"/>
                    </a:cubicBezTo>
                    <a:cubicBezTo>
                      <a:pt x="363045" y="23165"/>
                      <a:pt x="376328" y="26999"/>
                      <a:pt x="389747" y="28916"/>
                    </a:cubicBezTo>
                    <a:cubicBezTo>
                      <a:pt x="395498" y="32750"/>
                      <a:pt x="402112" y="35531"/>
                      <a:pt x="406999" y="40418"/>
                    </a:cubicBezTo>
                    <a:cubicBezTo>
                      <a:pt x="418148" y="51567"/>
                      <a:pt x="419574" y="60891"/>
                      <a:pt x="424252" y="74924"/>
                    </a:cubicBezTo>
                    <a:cubicBezTo>
                      <a:pt x="422335" y="82592"/>
                      <a:pt x="422885" y="91351"/>
                      <a:pt x="418501" y="97928"/>
                    </a:cubicBezTo>
                    <a:cubicBezTo>
                      <a:pt x="414667" y="103679"/>
                      <a:pt x="407564" y="106623"/>
                      <a:pt x="401248" y="109430"/>
                    </a:cubicBezTo>
                    <a:cubicBezTo>
                      <a:pt x="390169" y="114354"/>
                      <a:pt x="378245" y="117097"/>
                      <a:pt x="366743" y="120931"/>
                    </a:cubicBezTo>
                    <a:cubicBezTo>
                      <a:pt x="360992" y="122848"/>
                      <a:pt x="354534" y="123319"/>
                      <a:pt x="349490" y="126682"/>
                    </a:cubicBezTo>
                    <a:lnTo>
                      <a:pt x="332237" y="138184"/>
                    </a:lnTo>
                    <a:cubicBezTo>
                      <a:pt x="328403" y="143935"/>
                      <a:pt x="321871" y="148619"/>
                      <a:pt x="320735" y="155437"/>
                    </a:cubicBezTo>
                    <a:cubicBezTo>
                      <a:pt x="316398" y="181456"/>
                      <a:pt x="347003" y="176110"/>
                      <a:pt x="360992" y="178441"/>
                    </a:cubicBezTo>
                    <a:cubicBezTo>
                      <a:pt x="359075" y="186109"/>
                      <a:pt x="360446" y="195497"/>
                      <a:pt x="355241" y="201445"/>
                    </a:cubicBezTo>
                    <a:cubicBezTo>
                      <a:pt x="338957" y="220055"/>
                      <a:pt x="323646" y="223478"/>
                      <a:pt x="303482" y="230199"/>
                    </a:cubicBezTo>
                    <a:cubicBezTo>
                      <a:pt x="293897" y="228282"/>
                      <a:pt x="281640" y="231360"/>
                      <a:pt x="274728" y="224448"/>
                    </a:cubicBezTo>
                    <a:cubicBezTo>
                      <a:pt x="221054" y="170774"/>
                      <a:pt x="294856" y="200486"/>
                      <a:pt x="245973" y="184192"/>
                    </a:cubicBezTo>
                    <a:cubicBezTo>
                      <a:pt x="240222" y="186109"/>
                      <a:pt x="232244" y="185010"/>
                      <a:pt x="228720" y="189943"/>
                    </a:cubicBezTo>
                    <a:cubicBezTo>
                      <a:pt x="221673" y="199809"/>
                      <a:pt x="217218" y="224448"/>
                      <a:pt x="217218" y="224448"/>
                    </a:cubicBezTo>
                    <a:cubicBezTo>
                      <a:pt x="222969" y="228282"/>
                      <a:pt x="230153" y="230553"/>
                      <a:pt x="234471" y="235950"/>
                    </a:cubicBezTo>
                    <a:cubicBezTo>
                      <a:pt x="247497" y="252232"/>
                      <a:pt x="235779" y="297116"/>
                      <a:pt x="234471" y="304962"/>
                    </a:cubicBezTo>
                    <a:cubicBezTo>
                      <a:pt x="233474" y="310941"/>
                      <a:pt x="233006" y="317928"/>
                      <a:pt x="228720" y="322214"/>
                    </a:cubicBezTo>
                    <a:cubicBezTo>
                      <a:pt x="224433" y="326500"/>
                      <a:pt x="217218" y="326048"/>
                      <a:pt x="211467" y="327965"/>
                    </a:cubicBezTo>
                    <a:cubicBezTo>
                      <a:pt x="203799" y="326048"/>
                      <a:pt x="194636" y="327151"/>
                      <a:pt x="188464" y="322214"/>
                    </a:cubicBezTo>
                    <a:cubicBezTo>
                      <a:pt x="183731" y="318427"/>
                      <a:pt x="182713" y="311024"/>
                      <a:pt x="182713" y="304962"/>
                    </a:cubicBezTo>
                    <a:cubicBezTo>
                      <a:pt x="182713" y="262745"/>
                      <a:pt x="185098" y="220524"/>
                      <a:pt x="188464" y="178441"/>
                    </a:cubicBezTo>
                    <a:cubicBezTo>
                      <a:pt x="188947" y="172398"/>
                      <a:pt x="199965" y="163105"/>
                      <a:pt x="194214" y="161188"/>
                    </a:cubicBezTo>
                    <a:cubicBezTo>
                      <a:pt x="181355" y="156902"/>
                      <a:pt x="167377" y="165022"/>
                      <a:pt x="153958" y="166939"/>
                    </a:cubicBezTo>
                    <a:cubicBezTo>
                      <a:pt x="144547" y="173213"/>
                      <a:pt x="126946" y="181752"/>
                      <a:pt x="125203" y="195694"/>
                    </a:cubicBezTo>
                    <a:cubicBezTo>
                      <a:pt x="124547" y="200943"/>
                      <a:pt x="132574" y="233439"/>
                      <a:pt x="136705" y="241701"/>
                    </a:cubicBezTo>
                    <a:cubicBezTo>
                      <a:pt x="139796" y="247883"/>
                      <a:pt x="145116" y="252772"/>
                      <a:pt x="148207" y="258954"/>
                    </a:cubicBezTo>
                    <a:cubicBezTo>
                      <a:pt x="150918" y="264376"/>
                      <a:pt x="152041" y="270456"/>
                      <a:pt x="153958" y="276207"/>
                    </a:cubicBezTo>
                    <a:cubicBezTo>
                      <a:pt x="152041" y="291543"/>
                      <a:pt x="160406" y="312726"/>
                      <a:pt x="148207" y="322214"/>
                    </a:cubicBezTo>
                    <a:cubicBezTo>
                      <a:pt x="136007" y="331703"/>
                      <a:pt x="117654" y="316464"/>
                      <a:pt x="102199" y="316464"/>
                    </a:cubicBezTo>
                    <a:cubicBezTo>
                      <a:pt x="94295" y="316464"/>
                      <a:pt x="86864" y="320297"/>
                      <a:pt x="79196" y="322214"/>
                    </a:cubicBezTo>
                    <a:cubicBezTo>
                      <a:pt x="77279" y="327965"/>
                      <a:pt x="73445" y="333405"/>
                      <a:pt x="73445" y="339467"/>
                    </a:cubicBezTo>
                    <a:cubicBezTo>
                      <a:pt x="73445" y="370120"/>
                      <a:pt x="77236" y="358616"/>
                      <a:pt x="96448" y="368222"/>
                    </a:cubicBezTo>
                    <a:cubicBezTo>
                      <a:pt x="102630" y="371313"/>
                      <a:pt x="107950" y="375890"/>
                      <a:pt x="113701" y="379724"/>
                    </a:cubicBezTo>
                    <a:cubicBezTo>
                      <a:pt x="115618" y="385475"/>
                      <a:pt x="119452" y="390915"/>
                      <a:pt x="119452" y="396977"/>
                    </a:cubicBezTo>
                    <a:cubicBezTo>
                      <a:pt x="119452" y="404881"/>
                      <a:pt x="118639" y="413809"/>
                      <a:pt x="113701" y="419981"/>
                    </a:cubicBezTo>
                    <a:cubicBezTo>
                      <a:pt x="109914" y="424715"/>
                      <a:pt x="102428" y="424734"/>
                      <a:pt x="96448" y="425731"/>
                    </a:cubicBezTo>
                    <a:cubicBezTo>
                      <a:pt x="79325" y="428585"/>
                      <a:pt x="61943" y="429565"/>
                      <a:pt x="44690" y="431482"/>
                    </a:cubicBezTo>
                    <a:cubicBezTo>
                      <a:pt x="38875" y="440205"/>
                      <a:pt x="27437" y="454083"/>
                      <a:pt x="27437" y="465988"/>
                    </a:cubicBezTo>
                    <a:cubicBezTo>
                      <a:pt x="27437" y="472050"/>
                      <a:pt x="31271" y="477490"/>
                      <a:pt x="33188" y="483241"/>
                    </a:cubicBezTo>
                    <a:cubicBezTo>
                      <a:pt x="40167" y="482244"/>
                      <a:pt x="78152" y="470694"/>
                      <a:pt x="90698" y="483241"/>
                    </a:cubicBezTo>
                    <a:cubicBezTo>
                      <a:pt x="94984" y="487528"/>
                      <a:pt x="94531" y="494743"/>
                      <a:pt x="96448" y="500494"/>
                    </a:cubicBezTo>
                    <a:cubicBezTo>
                      <a:pt x="95073" y="508746"/>
                      <a:pt x="93899" y="544900"/>
                      <a:pt x="79196" y="552252"/>
                    </a:cubicBezTo>
                    <a:cubicBezTo>
                      <a:pt x="68766" y="557467"/>
                      <a:pt x="56192" y="556086"/>
                      <a:pt x="44690" y="558003"/>
                    </a:cubicBezTo>
                    <a:cubicBezTo>
                      <a:pt x="38939" y="561837"/>
                      <a:pt x="31755" y="564108"/>
                      <a:pt x="27437" y="569505"/>
                    </a:cubicBezTo>
                    <a:cubicBezTo>
                      <a:pt x="20621" y="578025"/>
                      <a:pt x="18917" y="595491"/>
                      <a:pt x="27437" y="604011"/>
                    </a:cubicBezTo>
                    <a:cubicBezTo>
                      <a:pt x="31724" y="608298"/>
                      <a:pt x="38939" y="607845"/>
                      <a:pt x="44690" y="609762"/>
                    </a:cubicBezTo>
                    <a:cubicBezTo>
                      <a:pt x="58722" y="605085"/>
                      <a:pt x="68048" y="603657"/>
                      <a:pt x="79196" y="592509"/>
                    </a:cubicBezTo>
                    <a:cubicBezTo>
                      <a:pt x="105209" y="566496"/>
                      <a:pt x="74363" y="580701"/>
                      <a:pt x="107950" y="569505"/>
                    </a:cubicBezTo>
                    <a:cubicBezTo>
                      <a:pt x="113701" y="575256"/>
                      <a:pt x="123748" y="578756"/>
                      <a:pt x="125203" y="586758"/>
                    </a:cubicBezTo>
                    <a:cubicBezTo>
                      <a:pt x="126268" y="592614"/>
                      <a:pt x="121371" y="636212"/>
                      <a:pt x="113701" y="650018"/>
                    </a:cubicBezTo>
                    <a:cubicBezTo>
                      <a:pt x="106988" y="662102"/>
                      <a:pt x="95069" y="671410"/>
                      <a:pt x="90698" y="684524"/>
                    </a:cubicBezTo>
                    <a:lnTo>
                      <a:pt x="79196" y="719030"/>
                    </a:lnTo>
                    <a:lnTo>
                      <a:pt x="73445" y="736282"/>
                    </a:lnTo>
                    <a:cubicBezTo>
                      <a:pt x="75362" y="742033"/>
                      <a:pt x="73568" y="751284"/>
                      <a:pt x="79196" y="753535"/>
                    </a:cubicBezTo>
                    <a:cubicBezTo>
                      <a:pt x="102558" y="762880"/>
                      <a:pt x="103935" y="742576"/>
                      <a:pt x="107950" y="730531"/>
                    </a:cubicBezTo>
                    <a:cubicBezTo>
                      <a:pt x="115618" y="732448"/>
                      <a:pt x="125810" y="730281"/>
                      <a:pt x="130954" y="736282"/>
                    </a:cubicBezTo>
                    <a:cubicBezTo>
                      <a:pt x="138844" y="745487"/>
                      <a:pt x="142456" y="770788"/>
                      <a:pt x="142456" y="770788"/>
                    </a:cubicBezTo>
                    <a:cubicBezTo>
                      <a:pt x="144804" y="796611"/>
                      <a:pt x="129251" y="839799"/>
                      <a:pt x="165460" y="839799"/>
                    </a:cubicBezTo>
                    <a:cubicBezTo>
                      <a:pt x="173364" y="839799"/>
                      <a:pt x="180796" y="835965"/>
                      <a:pt x="188464" y="834048"/>
                    </a:cubicBezTo>
                    <a:cubicBezTo>
                      <a:pt x="201882" y="793792"/>
                      <a:pt x="188463" y="803377"/>
                      <a:pt x="217218" y="793792"/>
                    </a:cubicBezTo>
                    <a:cubicBezTo>
                      <a:pt x="222969" y="795709"/>
                      <a:pt x="230947" y="794610"/>
                      <a:pt x="234471" y="799543"/>
                    </a:cubicBezTo>
                    <a:cubicBezTo>
                      <a:pt x="241518" y="809409"/>
                      <a:pt x="234471" y="830214"/>
                      <a:pt x="245973" y="834048"/>
                    </a:cubicBezTo>
                    <a:lnTo>
                      <a:pt x="280479" y="845550"/>
                    </a:lnTo>
                    <a:cubicBezTo>
                      <a:pt x="284313" y="839799"/>
                      <a:pt x="291218" y="835167"/>
                      <a:pt x="291981" y="828298"/>
                    </a:cubicBezTo>
                    <a:cubicBezTo>
                      <a:pt x="295683" y="794980"/>
                      <a:pt x="272943" y="792604"/>
                      <a:pt x="291981" y="759286"/>
                    </a:cubicBezTo>
                    <a:cubicBezTo>
                      <a:pt x="294988" y="754023"/>
                      <a:pt x="303254" y="754532"/>
                      <a:pt x="309233" y="753535"/>
                    </a:cubicBezTo>
                    <a:cubicBezTo>
                      <a:pt x="326356" y="750681"/>
                      <a:pt x="343739" y="749701"/>
                      <a:pt x="360992" y="747784"/>
                    </a:cubicBezTo>
                    <a:cubicBezTo>
                      <a:pt x="359075" y="742033"/>
                      <a:pt x="357952" y="735953"/>
                      <a:pt x="355241" y="730531"/>
                    </a:cubicBezTo>
                    <a:cubicBezTo>
                      <a:pt x="352150" y="724349"/>
                      <a:pt x="344502" y="720148"/>
                      <a:pt x="343739" y="713279"/>
                    </a:cubicBezTo>
                    <a:cubicBezTo>
                      <a:pt x="341811" y="695929"/>
                      <a:pt x="348247" y="674265"/>
                      <a:pt x="360992" y="661520"/>
                    </a:cubicBezTo>
                    <a:cubicBezTo>
                      <a:pt x="365879" y="656633"/>
                      <a:pt x="372063" y="653109"/>
                      <a:pt x="378245" y="650018"/>
                    </a:cubicBezTo>
                    <a:cubicBezTo>
                      <a:pt x="383667" y="647307"/>
                      <a:pt x="389747" y="646184"/>
                      <a:pt x="395498" y="644267"/>
                    </a:cubicBezTo>
                    <a:cubicBezTo>
                      <a:pt x="393581" y="636599"/>
                      <a:pt x="394131" y="627840"/>
                      <a:pt x="389747" y="621264"/>
                    </a:cubicBezTo>
                    <a:cubicBezTo>
                      <a:pt x="383376" y="611708"/>
                      <a:pt x="365083" y="607292"/>
                      <a:pt x="355241" y="604011"/>
                    </a:cubicBezTo>
                    <a:cubicBezTo>
                      <a:pt x="351407" y="598260"/>
                      <a:pt x="344596" y="593616"/>
                      <a:pt x="343739" y="586758"/>
                    </a:cubicBezTo>
                    <a:cubicBezTo>
                      <a:pt x="342527" y="577059"/>
                      <a:pt x="344640" y="566490"/>
                      <a:pt x="349490" y="558003"/>
                    </a:cubicBezTo>
                    <a:cubicBezTo>
                      <a:pt x="354736" y="548822"/>
                      <a:pt x="375140" y="543702"/>
                      <a:pt x="383996" y="540750"/>
                    </a:cubicBezTo>
                    <a:cubicBezTo>
                      <a:pt x="385934" y="537843"/>
                      <a:pt x="404650" y="513050"/>
                      <a:pt x="401248" y="506245"/>
                    </a:cubicBezTo>
                    <a:cubicBezTo>
                      <a:pt x="398537" y="500823"/>
                      <a:pt x="389295" y="503438"/>
                      <a:pt x="383996" y="500494"/>
                    </a:cubicBezTo>
                    <a:cubicBezTo>
                      <a:pt x="371912" y="493781"/>
                      <a:pt x="349490" y="477490"/>
                      <a:pt x="349490" y="477490"/>
                    </a:cubicBezTo>
                    <a:cubicBezTo>
                      <a:pt x="341164" y="452511"/>
                      <a:pt x="339056" y="454761"/>
                      <a:pt x="349490" y="419981"/>
                    </a:cubicBezTo>
                    <a:cubicBezTo>
                      <a:pt x="351476" y="413361"/>
                      <a:pt x="357901" y="408910"/>
                      <a:pt x="360992" y="402728"/>
                    </a:cubicBezTo>
                    <a:cubicBezTo>
                      <a:pt x="363703" y="397306"/>
                      <a:pt x="364826" y="391226"/>
                      <a:pt x="366743" y="385475"/>
                    </a:cubicBezTo>
                    <a:cubicBezTo>
                      <a:pt x="364826" y="379724"/>
                      <a:pt x="366621" y="370473"/>
                      <a:pt x="360992" y="368222"/>
                    </a:cubicBezTo>
                    <a:lnTo>
                      <a:pt x="303482" y="345218"/>
                    </a:lnTo>
                    <a:cubicBezTo>
                      <a:pt x="307338" y="322085"/>
                      <a:pt x="304562" y="309633"/>
                      <a:pt x="320735" y="293460"/>
                    </a:cubicBezTo>
                    <a:cubicBezTo>
                      <a:pt x="325622" y="288573"/>
                      <a:pt x="344693" y="283634"/>
                      <a:pt x="337988" y="281958"/>
                    </a:cubicBezTo>
                    <a:cubicBezTo>
                      <a:pt x="324837" y="278670"/>
                      <a:pt x="311150" y="285792"/>
                      <a:pt x="297731" y="287709"/>
                    </a:cubicBezTo>
                    <a:cubicBezTo>
                      <a:pt x="285015" y="300426"/>
                      <a:pt x="276982" y="306204"/>
                      <a:pt x="268977" y="322214"/>
                    </a:cubicBezTo>
                    <a:cubicBezTo>
                      <a:pt x="266266" y="327636"/>
                      <a:pt x="265143" y="333716"/>
                      <a:pt x="263226" y="339467"/>
                    </a:cubicBezTo>
                    <a:cubicBezTo>
                      <a:pt x="269048" y="368577"/>
                      <a:pt x="275976" y="388106"/>
                      <a:pt x="263226" y="419981"/>
                    </a:cubicBezTo>
                    <a:cubicBezTo>
                      <a:pt x="260975" y="425609"/>
                      <a:pt x="251724" y="423814"/>
                      <a:pt x="245973" y="425731"/>
                    </a:cubicBezTo>
                    <a:cubicBezTo>
                      <a:pt x="232554" y="423814"/>
                      <a:pt x="218103" y="425486"/>
                      <a:pt x="205716" y="419981"/>
                    </a:cubicBezTo>
                    <a:cubicBezTo>
                      <a:pt x="188472" y="412318"/>
                      <a:pt x="197442" y="390947"/>
                      <a:pt x="188464" y="379724"/>
                    </a:cubicBezTo>
                    <a:cubicBezTo>
                      <a:pt x="184677" y="374990"/>
                      <a:pt x="176962" y="375890"/>
                      <a:pt x="171211" y="373973"/>
                    </a:cubicBezTo>
                    <a:cubicBezTo>
                      <a:pt x="167377" y="379724"/>
                      <a:pt x="162800" y="385044"/>
                      <a:pt x="159709" y="391226"/>
                    </a:cubicBezTo>
                    <a:cubicBezTo>
                      <a:pt x="149144" y="412356"/>
                      <a:pt x="153020" y="429959"/>
                      <a:pt x="159709" y="454486"/>
                    </a:cubicBezTo>
                    <a:cubicBezTo>
                      <a:pt x="161528" y="461154"/>
                      <a:pt x="165814" y="467421"/>
                      <a:pt x="171211" y="471739"/>
                    </a:cubicBezTo>
                    <a:cubicBezTo>
                      <a:pt x="175945" y="475526"/>
                      <a:pt x="182713" y="475573"/>
                      <a:pt x="188464" y="477490"/>
                    </a:cubicBezTo>
                    <a:cubicBezTo>
                      <a:pt x="192298" y="488992"/>
                      <a:pt x="206690" y="501908"/>
                      <a:pt x="199965" y="511996"/>
                    </a:cubicBezTo>
                    <a:cubicBezTo>
                      <a:pt x="196131" y="517747"/>
                      <a:pt x="193861" y="524931"/>
                      <a:pt x="188464" y="529248"/>
                    </a:cubicBezTo>
                    <a:cubicBezTo>
                      <a:pt x="183730" y="533035"/>
                      <a:pt x="176633" y="532288"/>
                      <a:pt x="171211" y="534999"/>
                    </a:cubicBezTo>
                    <a:cubicBezTo>
                      <a:pt x="165029" y="538090"/>
                      <a:pt x="159709" y="542667"/>
                      <a:pt x="153958" y="546501"/>
                    </a:cubicBezTo>
                    <a:cubicBezTo>
                      <a:pt x="150607" y="556554"/>
                      <a:pt x="140349" y="577037"/>
                      <a:pt x="153958" y="586758"/>
                    </a:cubicBezTo>
                    <a:cubicBezTo>
                      <a:pt x="163447" y="593536"/>
                      <a:pt x="176962" y="590592"/>
                      <a:pt x="188464" y="592509"/>
                    </a:cubicBezTo>
                    <a:cubicBezTo>
                      <a:pt x="194215" y="594426"/>
                      <a:pt x="204051" y="592431"/>
                      <a:pt x="205716" y="598260"/>
                    </a:cubicBezTo>
                    <a:cubicBezTo>
                      <a:pt x="212936" y="623533"/>
                      <a:pt x="188361" y="650172"/>
                      <a:pt x="176962" y="667271"/>
                    </a:cubicBezTo>
                    <a:lnTo>
                      <a:pt x="165460" y="684524"/>
                    </a:lnTo>
                    <a:cubicBezTo>
                      <a:pt x="167377" y="697943"/>
                      <a:pt x="165706" y="712394"/>
                      <a:pt x="171211" y="724781"/>
                    </a:cubicBezTo>
                    <a:cubicBezTo>
                      <a:pt x="175088" y="733504"/>
                      <a:pt x="198062" y="739482"/>
                      <a:pt x="205716" y="742033"/>
                    </a:cubicBezTo>
                    <a:cubicBezTo>
                      <a:pt x="223312" y="737634"/>
                      <a:pt x="232736" y="738018"/>
                      <a:pt x="245973" y="724781"/>
                    </a:cubicBezTo>
                    <a:cubicBezTo>
                      <a:pt x="284317" y="686438"/>
                      <a:pt x="228716" y="726701"/>
                      <a:pt x="274728" y="696026"/>
                    </a:cubicBezTo>
                    <a:cubicBezTo>
                      <a:pt x="276645" y="690275"/>
                      <a:pt x="280479" y="684835"/>
                      <a:pt x="280479" y="678773"/>
                    </a:cubicBezTo>
                    <a:cubicBezTo>
                      <a:pt x="280479" y="666868"/>
                      <a:pt x="269041" y="652990"/>
                      <a:pt x="263226" y="644267"/>
                    </a:cubicBezTo>
                    <a:cubicBezTo>
                      <a:pt x="265143" y="630848"/>
                      <a:pt x="266319" y="617303"/>
                      <a:pt x="268977" y="604011"/>
                    </a:cubicBezTo>
                    <a:cubicBezTo>
                      <a:pt x="270166" y="598067"/>
                      <a:pt x="270941" y="591492"/>
                      <a:pt x="274728" y="586758"/>
                    </a:cubicBezTo>
                    <a:cubicBezTo>
                      <a:pt x="279046" y="581361"/>
                      <a:pt x="286230" y="579090"/>
                      <a:pt x="291981" y="575256"/>
                    </a:cubicBezTo>
                    <a:cubicBezTo>
                      <a:pt x="252431" y="548889"/>
                      <a:pt x="261846" y="565366"/>
                      <a:pt x="251724" y="534999"/>
                    </a:cubicBezTo>
                    <a:cubicBezTo>
                      <a:pt x="263070" y="466925"/>
                      <a:pt x="245130" y="522819"/>
                      <a:pt x="274728" y="488992"/>
                    </a:cubicBezTo>
                    <a:cubicBezTo>
                      <a:pt x="283831" y="478589"/>
                      <a:pt x="297731" y="454486"/>
                      <a:pt x="297731" y="454486"/>
                    </a:cubicBezTo>
                    <a:cubicBezTo>
                      <a:pt x="295814" y="442984"/>
                      <a:pt x="297766" y="430105"/>
                      <a:pt x="291981" y="419981"/>
                    </a:cubicBezTo>
                    <a:cubicBezTo>
                      <a:pt x="288973" y="414718"/>
                      <a:pt x="279926" y="417349"/>
                      <a:pt x="274728" y="414230"/>
                    </a:cubicBezTo>
                    <a:cubicBezTo>
                      <a:pt x="270079" y="411440"/>
                      <a:pt x="267060" y="406562"/>
                      <a:pt x="263226" y="402728"/>
                    </a:cubicBezTo>
                  </a:path>
                </a:pathLst>
              </a:cu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E6A15ECC-9BCD-FC42-8350-1C58706381BC}"/>
              </a:ext>
            </a:extLst>
          </p:cNvPr>
          <p:cNvSpPr txBox="1"/>
          <p:nvPr/>
        </p:nvSpPr>
        <p:spPr>
          <a:xfrm rot="16200000">
            <a:off x="5354097" y="5341983"/>
            <a:ext cx="297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Bioengineering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CB4E5E40-A56B-B349-9C8C-C5B33E6A28EE}"/>
              </a:ext>
            </a:extLst>
          </p:cNvPr>
          <p:cNvSpPr txBox="1"/>
          <p:nvPr/>
        </p:nvSpPr>
        <p:spPr>
          <a:xfrm rot="16200000">
            <a:off x="-480764" y="6005100"/>
            <a:ext cx="226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Autologous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ED1EA8B-11D1-9C4B-B94A-698D5770EBB6}"/>
              </a:ext>
            </a:extLst>
          </p:cNvPr>
          <p:cNvGrpSpPr/>
          <p:nvPr/>
        </p:nvGrpSpPr>
        <p:grpSpPr>
          <a:xfrm>
            <a:off x="4358628" y="6328146"/>
            <a:ext cx="1877981" cy="370698"/>
            <a:chOff x="5323740" y="6370760"/>
            <a:chExt cx="1877981" cy="370698"/>
          </a:xfrm>
        </p:grpSpPr>
        <p:sp>
          <p:nvSpPr>
            <p:cNvPr id="341" name="Lágrima 340">
              <a:extLst>
                <a:ext uri="{FF2B5EF4-FFF2-40B4-BE49-F238E27FC236}">
                  <a16:creationId xmlns:a16="http://schemas.microsoft.com/office/drawing/2014/main" id="{9B42C2D7-AF1E-CA4A-89D9-5C09CFC7A129}"/>
                </a:ext>
              </a:extLst>
            </p:cNvPr>
            <p:cNvSpPr/>
            <p:nvPr/>
          </p:nvSpPr>
          <p:spPr>
            <a:xfrm>
              <a:off x="6013834" y="6370760"/>
              <a:ext cx="468634" cy="370698"/>
            </a:xfrm>
            <a:prstGeom prst="teardrop">
              <a:avLst/>
            </a:prstGeom>
            <a:solidFill>
              <a:srgbClr val="C46279"/>
            </a:solidFill>
            <a:ln>
              <a:solidFill>
                <a:srgbClr val="CA51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4" name="CaixaDeTexto 153">
              <a:extLst>
                <a:ext uri="{FF2B5EF4-FFF2-40B4-BE49-F238E27FC236}">
                  <a16:creationId xmlns:a16="http://schemas.microsoft.com/office/drawing/2014/main" id="{7B4015DE-D181-9343-AEDA-1B35E155B6E4}"/>
                </a:ext>
              </a:extLst>
            </p:cNvPr>
            <p:cNvSpPr txBox="1"/>
            <p:nvPr/>
          </p:nvSpPr>
          <p:spPr>
            <a:xfrm>
              <a:off x="5323740" y="6397655"/>
              <a:ext cx="1877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BMPs</a:t>
              </a:r>
              <a:endPara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4BE5DA5-8D85-6647-9DAF-8921E64CC6D3}"/>
              </a:ext>
            </a:extLst>
          </p:cNvPr>
          <p:cNvGrpSpPr/>
          <p:nvPr/>
        </p:nvGrpSpPr>
        <p:grpSpPr>
          <a:xfrm>
            <a:off x="4749148" y="5874417"/>
            <a:ext cx="505449" cy="307788"/>
            <a:chOff x="5566447" y="5667367"/>
            <a:chExt cx="505449" cy="307788"/>
          </a:xfrm>
        </p:grpSpPr>
        <p:sp>
          <p:nvSpPr>
            <p:cNvPr id="32" name="Lágrima 31">
              <a:extLst>
                <a:ext uri="{FF2B5EF4-FFF2-40B4-BE49-F238E27FC236}">
                  <a16:creationId xmlns:a16="http://schemas.microsoft.com/office/drawing/2014/main" id="{16C0424D-5D6F-5245-BCA5-E21A90C3301E}"/>
                </a:ext>
              </a:extLst>
            </p:cNvPr>
            <p:cNvSpPr/>
            <p:nvPr/>
          </p:nvSpPr>
          <p:spPr>
            <a:xfrm>
              <a:off x="5607733" y="5667367"/>
              <a:ext cx="394834" cy="307788"/>
            </a:xfrm>
            <a:prstGeom prst="teardrop">
              <a:avLst/>
            </a:prstGeom>
            <a:solidFill>
              <a:srgbClr val="C46279"/>
            </a:solidFill>
            <a:ln>
              <a:solidFill>
                <a:srgbClr val="CA51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5" name="CaixaDeTexto 154">
              <a:extLst>
                <a:ext uri="{FF2B5EF4-FFF2-40B4-BE49-F238E27FC236}">
                  <a16:creationId xmlns:a16="http://schemas.microsoft.com/office/drawing/2014/main" id="{B9C24B1D-ABA6-C449-AA36-1347D6ADF77D}"/>
                </a:ext>
              </a:extLst>
            </p:cNvPr>
            <p:cNvSpPr txBox="1"/>
            <p:nvPr/>
          </p:nvSpPr>
          <p:spPr>
            <a:xfrm>
              <a:off x="5566447" y="5675983"/>
              <a:ext cx="5054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PRP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DE79CDA-11C2-044C-BDD7-FA0E94F2D557}"/>
              </a:ext>
            </a:extLst>
          </p:cNvPr>
          <p:cNvGrpSpPr/>
          <p:nvPr/>
        </p:nvGrpSpPr>
        <p:grpSpPr>
          <a:xfrm>
            <a:off x="5301659" y="5844582"/>
            <a:ext cx="593304" cy="307788"/>
            <a:chOff x="6261561" y="5722398"/>
            <a:chExt cx="593304" cy="307788"/>
          </a:xfrm>
        </p:grpSpPr>
        <p:sp>
          <p:nvSpPr>
            <p:cNvPr id="340" name="Lágrima 339">
              <a:extLst>
                <a:ext uri="{FF2B5EF4-FFF2-40B4-BE49-F238E27FC236}">
                  <a16:creationId xmlns:a16="http://schemas.microsoft.com/office/drawing/2014/main" id="{91382A61-4CCC-8146-B951-41B982449AD4}"/>
                </a:ext>
              </a:extLst>
            </p:cNvPr>
            <p:cNvSpPr/>
            <p:nvPr/>
          </p:nvSpPr>
          <p:spPr>
            <a:xfrm>
              <a:off x="6342113" y="5722398"/>
              <a:ext cx="394834" cy="307788"/>
            </a:xfrm>
            <a:prstGeom prst="teardrop">
              <a:avLst/>
            </a:prstGeom>
            <a:solidFill>
              <a:srgbClr val="C46279"/>
            </a:solidFill>
            <a:ln>
              <a:solidFill>
                <a:srgbClr val="CA51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6" name="CaixaDeTexto 155">
              <a:extLst>
                <a:ext uri="{FF2B5EF4-FFF2-40B4-BE49-F238E27FC236}">
                  <a16:creationId xmlns:a16="http://schemas.microsoft.com/office/drawing/2014/main" id="{29D9B61B-1AA1-2247-93D5-291DB621E836}"/>
                </a:ext>
              </a:extLst>
            </p:cNvPr>
            <p:cNvSpPr txBox="1"/>
            <p:nvPr/>
          </p:nvSpPr>
          <p:spPr>
            <a:xfrm>
              <a:off x="6261561" y="5734863"/>
              <a:ext cx="59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PRF</a:t>
              </a:r>
            </a:p>
          </p:txBody>
        </p:sp>
      </p:grpSp>
      <p:sp>
        <p:nvSpPr>
          <p:cNvPr id="53" name="Cilindro 52">
            <a:extLst>
              <a:ext uri="{FF2B5EF4-FFF2-40B4-BE49-F238E27FC236}">
                <a16:creationId xmlns:a16="http://schemas.microsoft.com/office/drawing/2014/main" id="{51CD96D6-4F3A-6246-B600-5DAB9EACF0D1}"/>
              </a:ext>
            </a:extLst>
          </p:cNvPr>
          <p:cNvSpPr/>
          <p:nvPr/>
        </p:nvSpPr>
        <p:spPr>
          <a:xfrm>
            <a:off x="5029633" y="4367332"/>
            <a:ext cx="484839" cy="393458"/>
          </a:xfrm>
          <a:prstGeom prst="can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54" name="Tinta 53">
                <a:extLst>
                  <a:ext uri="{FF2B5EF4-FFF2-40B4-BE49-F238E27FC236}">
                    <a16:creationId xmlns:a16="http://schemas.microsoft.com/office/drawing/2014/main" id="{5EF1D0CC-7E21-1A45-B421-4D14D7F6B498}"/>
                  </a:ext>
                </a:extLst>
              </p14:cNvPr>
              <p14:cNvContentPartPr/>
              <p14:nvPr/>
            </p14:nvContentPartPr>
            <p14:xfrm>
              <a:off x="6779922" y="6155973"/>
              <a:ext cx="268" cy="335"/>
            </p14:xfrm>
          </p:contentPart>
        </mc:Choice>
        <mc:Fallback>
          <p:pic>
            <p:nvPicPr>
              <p:cNvPr id="54" name="Tinta 53">
                <a:extLst>
                  <a:ext uri="{FF2B5EF4-FFF2-40B4-BE49-F238E27FC236}">
                    <a16:creationId xmlns:a16="http://schemas.microsoft.com/office/drawing/2014/main" id="{5EF1D0CC-7E21-1A45-B421-4D14D7F6B4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66522" y="6055473"/>
                <a:ext cx="26800" cy="20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6F9A3DE-07D0-7D47-AEBD-505CC363A7AB}"/>
              </a:ext>
            </a:extLst>
          </p:cNvPr>
          <p:cNvGrpSpPr/>
          <p:nvPr/>
        </p:nvGrpSpPr>
        <p:grpSpPr>
          <a:xfrm>
            <a:off x="7202727" y="5107208"/>
            <a:ext cx="705533" cy="406421"/>
            <a:chOff x="7619556" y="4443980"/>
            <a:chExt cx="705533" cy="406421"/>
          </a:xfrm>
        </p:grpSpPr>
        <p:sp>
          <p:nvSpPr>
            <p:cNvPr id="196" name="Freeform 166">
              <a:extLst>
                <a:ext uri="{FF2B5EF4-FFF2-40B4-BE49-F238E27FC236}">
                  <a16:creationId xmlns:a16="http://schemas.microsoft.com/office/drawing/2014/main" id="{A227A94D-87F7-7447-992F-C5CC6C4C344A}"/>
                </a:ext>
              </a:extLst>
            </p:cNvPr>
            <p:cNvSpPr/>
            <p:nvPr/>
          </p:nvSpPr>
          <p:spPr>
            <a:xfrm rot="1214074">
              <a:off x="7652839" y="4516421"/>
              <a:ext cx="406391" cy="193948"/>
            </a:xfrm>
            <a:custGeom>
              <a:avLst/>
              <a:gdLst>
                <a:gd name="connsiteX0" fmla="*/ 0 w 1294437"/>
                <a:gd name="connsiteY0" fmla="*/ 810205 h 985384"/>
                <a:gd name="connsiteX1" fmla="*/ 54745 w 1294437"/>
                <a:gd name="connsiteY1" fmla="*/ 788307 h 985384"/>
                <a:gd name="connsiteX2" fmla="*/ 98540 w 1294437"/>
                <a:gd name="connsiteY2" fmla="*/ 777359 h 985384"/>
                <a:gd name="connsiteX3" fmla="*/ 120438 w 1294437"/>
                <a:gd name="connsiteY3" fmla="*/ 755461 h 985384"/>
                <a:gd name="connsiteX4" fmla="*/ 153285 w 1294437"/>
                <a:gd name="connsiteY4" fmla="*/ 744513 h 985384"/>
                <a:gd name="connsiteX5" fmla="*/ 240876 w 1294437"/>
                <a:gd name="connsiteY5" fmla="*/ 711666 h 985384"/>
                <a:gd name="connsiteX6" fmla="*/ 284671 w 1294437"/>
                <a:gd name="connsiteY6" fmla="*/ 678820 h 985384"/>
                <a:gd name="connsiteX7" fmla="*/ 328467 w 1294437"/>
                <a:gd name="connsiteY7" fmla="*/ 656923 h 985384"/>
                <a:gd name="connsiteX8" fmla="*/ 394160 w 1294437"/>
                <a:gd name="connsiteY8" fmla="*/ 591231 h 985384"/>
                <a:gd name="connsiteX9" fmla="*/ 416058 w 1294437"/>
                <a:gd name="connsiteY9" fmla="*/ 569333 h 985384"/>
                <a:gd name="connsiteX10" fmla="*/ 470802 w 1294437"/>
                <a:gd name="connsiteY10" fmla="*/ 503641 h 985384"/>
                <a:gd name="connsiteX11" fmla="*/ 547444 w 1294437"/>
                <a:gd name="connsiteY11" fmla="*/ 416051 h 985384"/>
                <a:gd name="connsiteX12" fmla="*/ 591240 w 1294437"/>
                <a:gd name="connsiteY12" fmla="*/ 394154 h 985384"/>
                <a:gd name="connsiteX13" fmla="*/ 656933 w 1294437"/>
                <a:gd name="connsiteY13" fmla="*/ 317513 h 985384"/>
                <a:gd name="connsiteX14" fmla="*/ 700729 w 1294437"/>
                <a:gd name="connsiteY14" fmla="*/ 295615 h 985384"/>
                <a:gd name="connsiteX15" fmla="*/ 854013 w 1294437"/>
                <a:gd name="connsiteY15" fmla="*/ 208026 h 985384"/>
                <a:gd name="connsiteX16" fmla="*/ 897809 w 1294437"/>
                <a:gd name="connsiteY16" fmla="*/ 197077 h 985384"/>
                <a:gd name="connsiteX17" fmla="*/ 1007297 w 1294437"/>
                <a:gd name="connsiteY17" fmla="*/ 153282 h 985384"/>
                <a:gd name="connsiteX18" fmla="*/ 1040144 w 1294437"/>
                <a:gd name="connsiteY18" fmla="*/ 142333 h 985384"/>
                <a:gd name="connsiteX19" fmla="*/ 1105837 w 1294437"/>
                <a:gd name="connsiteY19" fmla="*/ 109487 h 985384"/>
                <a:gd name="connsiteX20" fmla="*/ 1171531 w 1294437"/>
                <a:gd name="connsiteY20" fmla="*/ 54744 h 985384"/>
                <a:gd name="connsiteX21" fmla="*/ 1259122 w 1294437"/>
                <a:gd name="connsiteY21" fmla="*/ 21898 h 985384"/>
                <a:gd name="connsiteX22" fmla="*/ 1291968 w 1294437"/>
                <a:gd name="connsiteY22" fmla="*/ 0 h 985384"/>
                <a:gd name="connsiteX23" fmla="*/ 1270070 w 1294437"/>
                <a:gd name="connsiteY23" fmla="*/ 21898 h 985384"/>
                <a:gd name="connsiteX24" fmla="*/ 1237224 w 1294437"/>
                <a:gd name="connsiteY24" fmla="*/ 98538 h 985384"/>
                <a:gd name="connsiteX25" fmla="*/ 1226275 w 1294437"/>
                <a:gd name="connsiteY25" fmla="*/ 131385 h 985384"/>
                <a:gd name="connsiteX26" fmla="*/ 1171531 w 1294437"/>
                <a:gd name="connsiteY26" fmla="*/ 208026 h 985384"/>
                <a:gd name="connsiteX27" fmla="*/ 1138684 w 1294437"/>
                <a:gd name="connsiteY27" fmla="*/ 306564 h 985384"/>
                <a:gd name="connsiteX28" fmla="*/ 1127735 w 1294437"/>
                <a:gd name="connsiteY28" fmla="*/ 350359 h 985384"/>
                <a:gd name="connsiteX29" fmla="*/ 1094888 w 1294437"/>
                <a:gd name="connsiteY29" fmla="*/ 394154 h 985384"/>
                <a:gd name="connsiteX30" fmla="*/ 1072991 w 1294437"/>
                <a:gd name="connsiteY30" fmla="*/ 427000 h 985384"/>
                <a:gd name="connsiteX31" fmla="*/ 1051093 w 1294437"/>
                <a:gd name="connsiteY31" fmla="*/ 470795 h 985384"/>
                <a:gd name="connsiteX32" fmla="*/ 1018246 w 1294437"/>
                <a:gd name="connsiteY32" fmla="*/ 514590 h 985384"/>
                <a:gd name="connsiteX33" fmla="*/ 996348 w 1294437"/>
                <a:gd name="connsiteY33" fmla="*/ 547436 h 985384"/>
                <a:gd name="connsiteX34" fmla="*/ 963502 w 1294437"/>
                <a:gd name="connsiteY34" fmla="*/ 591231 h 985384"/>
                <a:gd name="connsiteX35" fmla="*/ 886860 w 1294437"/>
                <a:gd name="connsiteY35" fmla="*/ 700718 h 985384"/>
                <a:gd name="connsiteX36" fmla="*/ 854013 w 1294437"/>
                <a:gd name="connsiteY36" fmla="*/ 722615 h 985384"/>
                <a:gd name="connsiteX37" fmla="*/ 799269 w 1294437"/>
                <a:gd name="connsiteY37" fmla="*/ 788307 h 985384"/>
                <a:gd name="connsiteX38" fmla="*/ 766422 w 1294437"/>
                <a:gd name="connsiteY38" fmla="*/ 810205 h 985384"/>
                <a:gd name="connsiteX39" fmla="*/ 700729 w 1294437"/>
                <a:gd name="connsiteY39" fmla="*/ 875897 h 985384"/>
                <a:gd name="connsiteX40" fmla="*/ 635035 w 1294437"/>
                <a:gd name="connsiteY40" fmla="*/ 908743 h 985384"/>
                <a:gd name="connsiteX41" fmla="*/ 591240 w 1294437"/>
                <a:gd name="connsiteY41" fmla="*/ 941589 h 985384"/>
                <a:gd name="connsiteX42" fmla="*/ 514598 w 1294437"/>
                <a:gd name="connsiteY42" fmla="*/ 963487 h 985384"/>
                <a:gd name="connsiteX43" fmla="*/ 416058 w 1294437"/>
                <a:gd name="connsiteY43" fmla="*/ 985384 h 985384"/>
                <a:gd name="connsiteX44" fmla="*/ 229927 w 1294437"/>
                <a:gd name="connsiteY44" fmla="*/ 974436 h 985384"/>
                <a:gd name="connsiteX45" fmla="*/ 142336 w 1294437"/>
                <a:gd name="connsiteY45" fmla="*/ 919692 h 985384"/>
                <a:gd name="connsiteX46" fmla="*/ 65694 w 1294437"/>
                <a:gd name="connsiteY46" fmla="*/ 875897 h 985384"/>
                <a:gd name="connsiteX47" fmla="*/ 21898 w 1294437"/>
                <a:gd name="connsiteY47" fmla="*/ 810205 h 985384"/>
                <a:gd name="connsiteX48" fmla="*/ 0 w 1294437"/>
                <a:gd name="connsiteY48" fmla="*/ 810205 h 9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94437" h="985384">
                  <a:moveTo>
                    <a:pt x="0" y="810205"/>
                  </a:moveTo>
                  <a:cubicBezTo>
                    <a:pt x="18248" y="802906"/>
                    <a:pt x="36099" y="794522"/>
                    <a:pt x="54745" y="788307"/>
                  </a:cubicBezTo>
                  <a:cubicBezTo>
                    <a:pt x="69020" y="783549"/>
                    <a:pt x="85081" y="784088"/>
                    <a:pt x="98540" y="777359"/>
                  </a:cubicBezTo>
                  <a:cubicBezTo>
                    <a:pt x="107773" y="772743"/>
                    <a:pt x="111586" y="760772"/>
                    <a:pt x="120438" y="755461"/>
                  </a:cubicBezTo>
                  <a:cubicBezTo>
                    <a:pt x="130335" y="749523"/>
                    <a:pt x="142479" y="748565"/>
                    <a:pt x="153285" y="744513"/>
                  </a:cubicBezTo>
                  <a:cubicBezTo>
                    <a:pt x="258050" y="705227"/>
                    <a:pt x="166303" y="736524"/>
                    <a:pt x="240876" y="711666"/>
                  </a:cubicBezTo>
                  <a:cubicBezTo>
                    <a:pt x="255474" y="700717"/>
                    <a:pt x="269197" y="688491"/>
                    <a:pt x="284671" y="678820"/>
                  </a:cubicBezTo>
                  <a:cubicBezTo>
                    <a:pt x="298512" y="670170"/>
                    <a:pt x="315722" y="667119"/>
                    <a:pt x="328467" y="656923"/>
                  </a:cubicBezTo>
                  <a:cubicBezTo>
                    <a:pt x="352649" y="637578"/>
                    <a:pt x="372262" y="613128"/>
                    <a:pt x="394160" y="591231"/>
                  </a:cubicBezTo>
                  <a:cubicBezTo>
                    <a:pt x="401459" y="583932"/>
                    <a:pt x="410332" y="577922"/>
                    <a:pt x="416058" y="569333"/>
                  </a:cubicBezTo>
                  <a:cubicBezTo>
                    <a:pt x="470427" y="487782"/>
                    <a:pt x="400550" y="587942"/>
                    <a:pt x="470802" y="503641"/>
                  </a:cubicBezTo>
                  <a:cubicBezTo>
                    <a:pt x="499205" y="469558"/>
                    <a:pt x="498712" y="440416"/>
                    <a:pt x="547444" y="416051"/>
                  </a:cubicBezTo>
                  <a:lnTo>
                    <a:pt x="591240" y="394154"/>
                  </a:lnTo>
                  <a:cubicBezTo>
                    <a:pt x="608491" y="371153"/>
                    <a:pt x="632300" y="335108"/>
                    <a:pt x="656933" y="317513"/>
                  </a:cubicBezTo>
                  <a:cubicBezTo>
                    <a:pt x="670215" y="308026"/>
                    <a:pt x="686558" y="303713"/>
                    <a:pt x="700729" y="295615"/>
                  </a:cubicBezTo>
                  <a:cubicBezTo>
                    <a:pt x="706342" y="292407"/>
                    <a:pt x="817351" y="221774"/>
                    <a:pt x="854013" y="208026"/>
                  </a:cubicBezTo>
                  <a:cubicBezTo>
                    <a:pt x="868103" y="202742"/>
                    <a:pt x="883210" y="200727"/>
                    <a:pt x="897809" y="197077"/>
                  </a:cubicBezTo>
                  <a:cubicBezTo>
                    <a:pt x="962250" y="164856"/>
                    <a:pt x="926118" y="180341"/>
                    <a:pt x="1007297" y="153282"/>
                  </a:cubicBezTo>
                  <a:cubicBezTo>
                    <a:pt x="1018246" y="149632"/>
                    <a:pt x="1030541" y="148735"/>
                    <a:pt x="1040144" y="142333"/>
                  </a:cubicBezTo>
                  <a:cubicBezTo>
                    <a:pt x="1082594" y="114034"/>
                    <a:pt x="1060507" y="124597"/>
                    <a:pt x="1105837" y="109487"/>
                  </a:cubicBezTo>
                  <a:cubicBezTo>
                    <a:pt x="1125569" y="89756"/>
                    <a:pt x="1144854" y="66177"/>
                    <a:pt x="1171531" y="54744"/>
                  </a:cubicBezTo>
                  <a:cubicBezTo>
                    <a:pt x="1279291" y="8562"/>
                    <a:pt x="1149661" y="84447"/>
                    <a:pt x="1259122" y="21898"/>
                  </a:cubicBezTo>
                  <a:cubicBezTo>
                    <a:pt x="1270547" y="15369"/>
                    <a:pt x="1278809" y="0"/>
                    <a:pt x="1291968" y="0"/>
                  </a:cubicBezTo>
                  <a:cubicBezTo>
                    <a:pt x="1302291" y="0"/>
                    <a:pt x="1277369" y="14599"/>
                    <a:pt x="1270070" y="21898"/>
                  </a:cubicBezTo>
                  <a:cubicBezTo>
                    <a:pt x="1247285" y="113042"/>
                    <a:pt x="1275030" y="22928"/>
                    <a:pt x="1237224" y="98538"/>
                  </a:cubicBezTo>
                  <a:cubicBezTo>
                    <a:pt x="1232063" y="108861"/>
                    <a:pt x="1231436" y="121062"/>
                    <a:pt x="1226275" y="131385"/>
                  </a:cubicBezTo>
                  <a:cubicBezTo>
                    <a:pt x="1218272" y="147391"/>
                    <a:pt x="1178966" y="198112"/>
                    <a:pt x="1171531" y="208026"/>
                  </a:cubicBezTo>
                  <a:cubicBezTo>
                    <a:pt x="1147536" y="327996"/>
                    <a:pt x="1177539" y="202953"/>
                    <a:pt x="1138684" y="306564"/>
                  </a:cubicBezTo>
                  <a:cubicBezTo>
                    <a:pt x="1133400" y="320654"/>
                    <a:pt x="1134465" y="336900"/>
                    <a:pt x="1127735" y="350359"/>
                  </a:cubicBezTo>
                  <a:cubicBezTo>
                    <a:pt x="1119574" y="366680"/>
                    <a:pt x="1105495" y="379305"/>
                    <a:pt x="1094888" y="394154"/>
                  </a:cubicBezTo>
                  <a:cubicBezTo>
                    <a:pt x="1087240" y="404862"/>
                    <a:pt x="1079520" y="415575"/>
                    <a:pt x="1072991" y="427000"/>
                  </a:cubicBezTo>
                  <a:cubicBezTo>
                    <a:pt x="1064893" y="441171"/>
                    <a:pt x="1059744" y="456954"/>
                    <a:pt x="1051093" y="470795"/>
                  </a:cubicBezTo>
                  <a:cubicBezTo>
                    <a:pt x="1041421" y="486269"/>
                    <a:pt x="1028853" y="499741"/>
                    <a:pt x="1018246" y="514590"/>
                  </a:cubicBezTo>
                  <a:cubicBezTo>
                    <a:pt x="1010597" y="525298"/>
                    <a:pt x="1003996" y="536728"/>
                    <a:pt x="996348" y="547436"/>
                  </a:cubicBezTo>
                  <a:cubicBezTo>
                    <a:pt x="985742" y="562285"/>
                    <a:pt x="973967" y="576282"/>
                    <a:pt x="963502" y="591231"/>
                  </a:cubicBezTo>
                  <a:cubicBezTo>
                    <a:pt x="955162" y="603145"/>
                    <a:pt x="903894" y="683685"/>
                    <a:pt x="886860" y="700718"/>
                  </a:cubicBezTo>
                  <a:cubicBezTo>
                    <a:pt x="877555" y="710023"/>
                    <a:pt x="864962" y="715316"/>
                    <a:pt x="854013" y="722615"/>
                  </a:cubicBezTo>
                  <a:cubicBezTo>
                    <a:pt x="832482" y="754910"/>
                    <a:pt x="830881" y="761964"/>
                    <a:pt x="799269" y="788307"/>
                  </a:cubicBezTo>
                  <a:cubicBezTo>
                    <a:pt x="789160" y="796731"/>
                    <a:pt x="776257" y="801463"/>
                    <a:pt x="766422" y="810205"/>
                  </a:cubicBezTo>
                  <a:cubicBezTo>
                    <a:pt x="743276" y="830779"/>
                    <a:pt x="728428" y="862048"/>
                    <a:pt x="700729" y="875897"/>
                  </a:cubicBezTo>
                  <a:cubicBezTo>
                    <a:pt x="678831" y="886846"/>
                    <a:pt x="656029" y="896147"/>
                    <a:pt x="635035" y="908743"/>
                  </a:cubicBezTo>
                  <a:cubicBezTo>
                    <a:pt x="619387" y="918131"/>
                    <a:pt x="607084" y="932536"/>
                    <a:pt x="591240" y="941589"/>
                  </a:cubicBezTo>
                  <a:cubicBezTo>
                    <a:pt x="579602" y="948239"/>
                    <a:pt x="523325" y="961548"/>
                    <a:pt x="514598" y="963487"/>
                  </a:cubicBezTo>
                  <a:cubicBezTo>
                    <a:pt x="389453" y="991297"/>
                    <a:pt x="522901" y="958675"/>
                    <a:pt x="416058" y="985384"/>
                  </a:cubicBezTo>
                  <a:cubicBezTo>
                    <a:pt x="354014" y="981735"/>
                    <a:pt x="291508" y="982833"/>
                    <a:pt x="229927" y="974436"/>
                  </a:cubicBezTo>
                  <a:cubicBezTo>
                    <a:pt x="174327" y="966854"/>
                    <a:pt x="178427" y="950626"/>
                    <a:pt x="142336" y="919692"/>
                  </a:cubicBezTo>
                  <a:cubicBezTo>
                    <a:pt x="100155" y="883538"/>
                    <a:pt x="108991" y="890330"/>
                    <a:pt x="65694" y="875897"/>
                  </a:cubicBezTo>
                  <a:cubicBezTo>
                    <a:pt x="51095" y="854000"/>
                    <a:pt x="46865" y="818527"/>
                    <a:pt x="21898" y="810205"/>
                  </a:cubicBezTo>
                  <a:lnTo>
                    <a:pt x="0" y="81020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BB981B5E-F6E5-8444-B6DF-04C111FE96F9}"/>
                </a:ext>
              </a:extLst>
            </p:cNvPr>
            <p:cNvSpPr/>
            <p:nvPr/>
          </p:nvSpPr>
          <p:spPr>
            <a:xfrm rot="5224071" flipV="1">
              <a:off x="7831701" y="4588929"/>
              <a:ext cx="36049" cy="942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Freeform 166">
              <a:extLst>
                <a:ext uri="{FF2B5EF4-FFF2-40B4-BE49-F238E27FC236}">
                  <a16:creationId xmlns:a16="http://schemas.microsoft.com/office/drawing/2014/main" id="{37EC229E-6F1E-974E-8AB5-73432CB7E258}"/>
                </a:ext>
              </a:extLst>
            </p:cNvPr>
            <p:cNvSpPr/>
            <p:nvPr/>
          </p:nvSpPr>
          <p:spPr>
            <a:xfrm rot="1214074">
              <a:off x="7877034" y="4586039"/>
              <a:ext cx="406391" cy="193948"/>
            </a:xfrm>
            <a:custGeom>
              <a:avLst/>
              <a:gdLst>
                <a:gd name="connsiteX0" fmla="*/ 0 w 1294437"/>
                <a:gd name="connsiteY0" fmla="*/ 810205 h 985384"/>
                <a:gd name="connsiteX1" fmla="*/ 54745 w 1294437"/>
                <a:gd name="connsiteY1" fmla="*/ 788307 h 985384"/>
                <a:gd name="connsiteX2" fmla="*/ 98540 w 1294437"/>
                <a:gd name="connsiteY2" fmla="*/ 777359 h 985384"/>
                <a:gd name="connsiteX3" fmla="*/ 120438 w 1294437"/>
                <a:gd name="connsiteY3" fmla="*/ 755461 h 985384"/>
                <a:gd name="connsiteX4" fmla="*/ 153285 w 1294437"/>
                <a:gd name="connsiteY4" fmla="*/ 744513 h 985384"/>
                <a:gd name="connsiteX5" fmla="*/ 240876 w 1294437"/>
                <a:gd name="connsiteY5" fmla="*/ 711666 h 985384"/>
                <a:gd name="connsiteX6" fmla="*/ 284671 w 1294437"/>
                <a:gd name="connsiteY6" fmla="*/ 678820 h 985384"/>
                <a:gd name="connsiteX7" fmla="*/ 328467 w 1294437"/>
                <a:gd name="connsiteY7" fmla="*/ 656923 h 985384"/>
                <a:gd name="connsiteX8" fmla="*/ 394160 w 1294437"/>
                <a:gd name="connsiteY8" fmla="*/ 591231 h 985384"/>
                <a:gd name="connsiteX9" fmla="*/ 416058 w 1294437"/>
                <a:gd name="connsiteY9" fmla="*/ 569333 h 985384"/>
                <a:gd name="connsiteX10" fmla="*/ 470802 w 1294437"/>
                <a:gd name="connsiteY10" fmla="*/ 503641 h 985384"/>
                <a:gd name="connsiteX11" fmla="*/ 547444 w 1294437"/>
                <a:gd name="connsiteY11" fmla="*/ 416051 h 985384"/>
                <a:gd name="connsiteX12" fmla="*/ 591240 w 1294437"/>
                <a:gd name="connsiteY12" fmla="*/ 394154 h 985384"/>
                <a:gd name="connsiteX13" fmla="*/ 656933 w 1294437"/>
                <a:gd name="connsiteY13" fmla="*/ 317513 h 985384"/>
                <a:gd name="connsiteX14" fmla="*/ 700729 w 1294437"/>
                <a:gd name="connsiteY14" fmla="*/ 295615 h 985384"/>
                <a:gd name="connsiteX15" fmla="*/ 854013 w 1294437"/>
                <a:gd name="connsiteY15" fmla="*/ 208026 h 985384"/>
                <a:gd name="connsiteX16" fmla="*/ 897809 w 1294437"/>
                <a:gd name="connsiteY16" fmla="*/ 197077 h 985384"/>
                <a:gd name="connsiteX17" fmla="*/ 1007297 w 1294437"/>
                <a:gd name="connsiteY17" fmla="*/ 153282 h 985384"/>
                <a:gd name="connsiteX18" fmla="*/ 1040144 w 1294437"/>
                <a:gd name="connsiteY18" fmla="*/ 142333 h 985384"/>
                <a:gd name="connsiteX19" fmla="*/ 1105837 w 1294437"/>
                <a:gd name="connsiteY19" fmla="*/ 109487 h 985384"/>
                <a:gd name="connsiteX20" fmla="*/ 1171531 w 1294437"/>
                <a:gd name="connsiteY20" fmla="*/ 54744 h 985384"/>
                <a:gd name="connsiteX21" fmla="*/ 1259122 w 1294437"/>
                <a:gd name="connsiteY21" fmla="*/ 21898 h 985384"/>
                <a:gd name="connsiteX22" fmla="*/ 1291968 w 1294437"/>
                <a:gd name="connsiteY22" fmla="*/ 0 h 985384"/>
                <a:gd name="connsiteX23" fmla="*/ 1270070 w 1294437"/>
                <a:gd name="connsiteY23" fmla="*/ 21898 h 985384"/>
                <a:gd name="connsiteX24" fmla="*/ 1237224 w 1294437"/>
                <a:gd name="connsiteY24" fmla="*/ 98538 h 985384"/>
                <a:gd name="connsiteX25" fmla="*/ 1226275 w 1294437"/>
                <a:gd name="connsiteY25" fmla="*/ 131385 h 985384"/>
                <a:gd name="connsiteX26" fmla="*/ 1171531 w 1294437"/>
                <a:gd name="connsiteY26" fmla="*/ 208026 h 985384"/>
                <a:gd name="connsiteX27" fmla="*/ 1138684 w 1294437"/>
                <a:gd name="connsiteY27" fmla="*/ 306564 h 985384"/>
                <a:gd name="connsiteX28" fmla="*/ 1127735 w 1294437"/>
                <a:gd name="connsiteY28" fmla="*/ 350359 h 985384"/>
                <a:gd name="connsiteX29" fmla="*/ 1094888 w 1294437"/>
                <a:gd name="connsiteY29" fmla="*/ 394154 h 985384"/>
                <a:gd name="connsiteX30" fmla="*/ 1072991 w 1294437"/>
                <a:gd name="connsiteY30" fmla="*/ 427000 h 985384"/>
                <a:gd name="connsiteX31" fmla="*/ 1051093 w 1294437"/>
                <a:gd name="connsiteY31" fmla="*/ 470795 h 985384"/>
                <a:gd name="connsiteX32" fmla="*/ 1018246 w 1294437"/>
                <a:gd name="connsiteY32" fmla="*/ 514590 h 985384"/>
                <a:gd name="connsiteX33" fmla="*/ 996348 w 1294437"/>
                <a:gd name="connsiteY33" fmla="*/ 547436 h 985384"/>
                <a:gd name="connsiteX34" fmla="*/ 963502 w 1294437"/>
                <a:gd name="connsiteY34" fmla="*/ 591231 h 985384"/>
                <a:gd name="connsiteX35" fmla="*/ 886860 w 1294437"/>
                <a:gd name="connsiteY35" fmla="*/ 700718 h 985384"/>
                <a:gd name="connsiteX36" fmla="*/ 854013 w 1294437"/>
                <a:gd name="connsiteY36" fmla="*/ 722615 h 985384"/>
                <a:gd name="connsiteX37" fmla="*/ 799269 w 1294437"/>
                <a:gd name="connsiteY37" fmla="*/ 788307 h 985384"/>
                <a:gd name="connsiteX38" fmla="*/ 766422 w 1294437"/>
                <a:gd name="connsiteY38" fmla="*/ 810205 h 985384"/>
                <a:gd name="connsiteX39" fmla="*/ 700729 w 1294437"/>
                <a:gd name="connsiteY39" fmla="*/ 875897 h 985384"/>
                <a:gd name="connsiteX40" fmla="*/ 635035 w 1294437"/>
                <a:gd name="connsiteY40" fmla="*/ 908743 h 985384"/>
                <a:gd name="connsiteX41" fmla="*/ 591240 w 1294437"/>
                <a:gd name="connsiteY41" fmla="*/ 941589 h 985384"/>
                <a:gd name="connsiteX42" fmla="*/ 514598 w 1294437"/>
                <a:gd name="connsiteY42" fmla="*/ 963487 h 985384"/>
                <a:gd name="connsiteX43" fmla="*/ 416058 w 1294437"/>
                <a:gd name="connsiteY43" fmla="*/ 985384 h 985384"/>
                <a:gd name="connsiteX44" fmla="*/ 229927 w 1294437"/>
                <a:gd name="connsiteY44" fmla="*/ 974436 h 985384"/>
                <a:gd name="connsiteX45" fmla="*/ 142336 w 1294437"/>
                <a:gd name="connsiteY45" fmla="*/ 919692 h 985384"/>
                <a:gd name="connsiteX46" fmla="*/ 65694 w 1294437"/>
                <a:gd name="connsiteY46" fmla="*/ 875897 h 985384"/>
                <a:gd name="connsiteX47" fmla="*/ 21898 w 1294437"/>
                <a:gd name="connsiteY47" fmla="*/ 810205 h 985384"/>
                <a:gd name="connsiteX48" fmla="*/ 0 w 1294437"/>
                <a:gd name="connsiteY48" fmla="*/ 810205 h 9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94437" h="985384">
                  <a:moveTo>
                    <a:pt x="0" y="810205"/>
                  </a:moveTo>
                  <a:cubicBezTo>
                    <a:pt x="18248" y="802906"/>
                    <a:pt x="36099" y="794522"/>
                    <a:pt x="54745" y="788307"/>
                  </a:cubicBezTo>
                  <a:cubicBezTo>
                    <a:pt x="69020" y="783549"/>
                    <a:pt x="85081" y="784088"/>
                    <a:pt x="98540" y="777359"/>
                  </a:cubicBezTo>
                  <a:cubicBezTo>
                    <a:pt x="107773" y="772743"/>
                    <a:pt x="111586" y="760772"/>
                    <a:pt x="120438" y="755461"/>
                  </a:cubicBezTo>
                  <a:cubicBezTo>
                    <a:pt x="130335" y="749523"/>
                    <a:pt x="142479" y="748565"/>
                    <a:pt x="153285" y="744513"/>
                  </a:cubicBezTo>
                  <a:cubicBezTo>
                    <a:pt x="258050" y="705227"/>
                    <a:pt x="166303" y="736524"/>
                    <a:pt x="240876" y="711666"/>
                  </a:cubicBezTo>
                  <a:cubicBezTo>
                    <a:pt x="255474" y="700717"/>
                    <a:pt x="269197" y="688491"/>
                    <a:pt x="284671" y="678820"/>
                  </a:cubicBezTo>
                  <a:cubicBezTo>
                    <a:pt x="298512" y="670170"/>
                    <a:pt x="315722" y="667119"/>
                    <a:pt x="328467" y="656923"/>
                  </a:cubicBezTo>
                  <a:cubicBezTo>
                    <a:pt x="352649" y="637578"/>
                    <a:pt x="372262" y="613128"/>
                    <a:pt x="394160" y="591231"/>
                  </a:cubicBezTo>
                  <a:cubicBezTo>
                    <a:pt x="401459" y="583932"/>
                    <a:pt x="410332" y="577922"/>
                    <a:pt x="416058" y="569333"/>
                  </a:cubicBezTo>
                  <a:cubicBezTo>
                    <a:pt x="470427" y="487782"/>
                    <a:pt x="400550" y="587942"/>
                    <a:pt x="470802" y="503641"/>
                  </a:cubicBezTo>
                  <a:cubicBezTo>
                    <a:pt x="499205" y="469558"/>
                    <a:pt x="498712" y="440416"/>
                    <a:pt x="547444" y="416051"/>
                  </a:cubicBezTo>
                  <a:lnTo>
                    <a:pt x="591240" y="394154"/>
                  </a:lnTo>
                  <a:cubicBezTo>
                    <a:pt x="608491" y="371153"/>
                    <a:pt x="632300" y="335108"/>
                    <a:pt x="656933" y="317513"/>
                  </a:cubicBezTo>
                  <a:cubicBezTo>
                    <a:pt x="670215" y="308026"/>
                    <a:pt x="686558" y="303713"/>
                    <a:pt x="700729" y="295615"/>
                  </a:cubicBezTo>
                  <a:cubicBezTo>
                    <a:pt x="706342" y="292407"/>
                    <a:pt x="817351" y="221774"/>
                    <a:pt x="854013" y="208026"/>
                  </a:cubicBezTo>
                  <a:cubicBezTo>
                    <a:pt x="868103" y="202742"/>
                    <a:pt x="883210" y="200727"/>
                    <a:pt x="897809" y="197077"/>
                  </a:cubicBezTo>
                  <a:cubicBezTo>
                    <a:pt x="962250" y="164856"/>
                    <a:pt x="926118" y="180341"/>
                    <a:pt x="1007297" y="153282"/>
                  </a:cubicBezTo>
                  <a:cubicBezTo>
                    <a:pt x="1018246" y="149632"/>
                    <a:pt x="1030541" y="148735"/>
                    <a:pt x="1040144" y="142333"/>
                  </a:cubicBezTo>
                  <a:cubicBezTo>
                    <a:pt x="1082594" y="114034"/>
                    <a:pt x="1060507" y="124597"/>
                    <a:pt x="1105837" y="109487"/>
                  </a:cubicBezTo>
                  <a:cubicBezTo>
                    <a:pt x="1125569" y="89756"/>
                    <a:pt x="1144854" y="66177"/>
                    <a:pt x="1171531" y="54744"/>
                  </a:cubicBezTo>
                  <a:cubicBezTo>
                    <a:pt x="1279291" y="8562"/>
                    <a:pt x="1149661" y="84447"/>
                    <a:pt x="1259122" y="21898"/>
                  </a:cubicBezTo>
                  <a:cubicBezTo>
                    <a:pt x="1270547" y="15369"/>
                    <a:pt x="1278809" y="0"/>
                    <a:pt x="1291968" y="0"/>
                  </a:cubicBezTo>
                  <a:cubicBezTo>
                    <a:pt x="1302291" y="0"/>
                    <a:pt x="1277369" y="14599"/>
                    <a:pt x="1270070" y="21898"/>
                  </a:cubicBezTo>
                  <a:cubicBezTo>
                    <a:pt x="1247285" y="113042"/>
                    <a:pt x="1275030" y="22928"/>
                    <a:pt x="1237224" y="98538"/>
                  </a:cubicBezTo>
                  <a:cubicBezTo>
                    <a:pt x="1232063" y="108861"/>
                    <a:pt x="1231436" y="121062"/>
                    <a:pt x="1226275" y="131385"/>
                  </a:cubicBezTo>
                  <a:cubicBezTo>
                    <a:pt x="1218272" y="147391"/>
                    <a:pt x="1178966" y="198112"/>
                    <a:pt x="1171531" y="208026"/>
                  </a:cubicBezTo>
                  <a:cubicBezTo>
                    <a:pt x="1147536" y="327996"/>
                    <a:pt x="1177539" y="202953"/>
                    <a:pt x="1138684" y="306564"/>
                  </a:cubicBezTo>
                  <a:cubicBezTo>
                    <a:pt x="1133400" y="320654"/>
                    <a:pt x="1134465" y="336900"/>
                    <a:pt x="1127735" y="350359"/>
                  </a:cubicBezTo>
                  <a:cubicBezTo>
                    <a:pt x="1119574" y="366680"/>
                    <a:pt x="1105495" y="379305"/>
                    <a:pt x="1094888" y="394154"/>
                  </a:cubicBezTo>
                  <a:cubicBezTo>
                    <a:pt x="1087240" y="404862"/>
                    <a:pt x="1079520" y="415575"/>
                    <a:pt x="1072991" y="427000"/>
                  </a:cubicBezTo>
                  <a:cubicBezTo>
                    <a:pt x="1064893" y="441171"/>
                    <a:pt x="1059744" y="456954"/>
                    <a:pt x="1051093" y="470795"/>
                  </a:cubicBezTo>
                  <a:cubicBezTo>
                    <a:pt x="1041421" y="486269"/>
                    <a:pt x="1028853" y="499741"/>
                    <a:pt x="1018246" y="514590"/>
                  </a:cubicBezTo>
                  <a:cubicBezTo>
                    <a:pt x="1010597" y="525298"/>
                    <a:pt x="1003996" y="536728"/>
                    <a:pt x="996348" y="547436"/>
                  </a:cubicBezTo>
                  <a:cubicBezTo>
                    <a:pt x="985742" y="562285"/>
                    <a:pt x="973967" y="576282"/>
                    <a:pt x="963502" y="591231"/>
                  </a:cubicBezTo>
                  <a:cubicBezTo>
                    <a:pt x="955162" y="603145"/>
                    <a:pt x="903894" y="683685"/>
                    <a:pt x="886860" y="700718"/>
                  </a:cubicBezTo>
                  <a:cubicBezTo>
                    <a:pt x="877555" y="710023"/>
                    <a:pt x="864962" y="715316"/>
                    <a:pt x="854013" y="722615"/>
                  </a:cubicBezTo>
                  <a:cubicBezTo>
                    <a:pt x="832482" y="754910"/>
                    <a:pt x="830881" y="761964"/>
                    <a:pt x="799269" y="788307"/>
                  </a:cubicBezTo>
                  <a:cubicBezTo>
                    <a:pt x="789160" y="796731"/>
                    <a:pt x="776257" y="801463"/>
                    <a:pt x="766422" y="810205"/>
                  </a:cubicBezTo>
                  <a:cubicBezTo>
                    <a:pt x="743276" y="830779"/>
                    <a:pt x="728428" y="862048"/>
                    <a:pt x="700729" y="875897"/>
                  </a:cubicBezTo>
                  <a:cubicBezTo>
                    <a:pt x="678831" y="886846"/>
                    <a:pt x="656029" y="896147"/>
                    <a:pt x="635035" y="908743"/>
                  </a:cubicBezTo>
                  <a:cubicBezTo>
                    <a:pt x="619387" y="918131"/>
                    <a:pt x="607084" y="932536"/>
                    <a:pt x="591240" y="941589"/>
                  </a:cubicBezTo>
                  <a:cubicBezTo>
                    <a:pt x="579602" y="948239"/>
                    <a:pt x="523325" y="961548"/>
                    <a:pt x="514598" y="963487"/>
                  </a:cubicBezTo>
                  <a:cubicBezTo>
                    <a:pt x="389453" y="991297"/>
                    <a:pt x="522901" y="958675"/>
                    <a:pt x="416058" y="985384"/>
                  </a:cubicBezTo>
                  <a:cubicBezTo>
                    <a:pt x="354014" y="981735"/>
                    <a:pt x="291508" y="982833"/>
                    <a:pt x="229927" y="974436"/>
                  </a:cubicBezTo>
                  <a:cubicBezTo>
                    <a:pt x="174327" y="966854"/>
                    <a:pt x="178427" y="950626"/>
                    <a:pt x="142336" y="919692"/>
                  </a:cubicBezTo>
                  <a:cubicBezTo>
                    <a:pt x="100155" y="883538"/>
                    <a:pt x="108991" y="890330"/>
                    <a:pt x="65694" y="875897"/>
                  </a:cubicBezTo>
                  <a:cubicBezTo>
                    <a:pt x="51095" y="854000"/>
                    <a:pt x="46865" y="818527"/>
                    <a:pt x="21898" y="810205"/>
                  </a:cubicBezTo>
                  <a:lnTo>
                    <a:pt x="0" y="81020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95010FAF-7293-0E4B-8037-E8F5E8413F18}"/>
                </a:ext>
              </a:extLst>
            </p:cNvPr>
            <p:cNvSpPr/>
            <p:nvPr/>
          </p:nvSpPr>
          <p:spPr>
            <a:xfrm rot="5224071" flipV="1">
              <a:off x="8055896" y="4658547"/>
              <a:ext cx="36049" cy="942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Freeform 166">
              <a:extLst>
                <a:ext uri="{FF2B5EF4-FFF2-40B4-BE49-F238E27FC236}">
                  <a16:creationId xmlns:a16="http://schemas.microsoft.com/office/drawing/2014/main" id="{A8233EAD-7D96-624E-B7CB-0AFBE840AD70}"/>
                </a:ext>
              </a:extLst>
            </p:cNvPr>
            <p:cNvSpPr/>
            <p:nvPr/>
          </p:nvSpPr>
          <p:spPr>
            <a:xfrm rot="1214074">
              <a:off x="7619556" y="4656453"/>
              <a:ext cx="406391" cy="193948"/>
            </a:xfrm>
            <a:custGeom>
              <a:avLst/>
              <a:gdLst>
                <a:gd name="connsiteX0" fmla="*/ 0 w 1294437"/>
                <a:gd name="connsiteY0" fmla="*/ 810205 h 985384"/>
                <a:gd name="connsiteX1" fmla="*/ 54745 w 1294437"/>
                <a:gd name="connsiteY1" fmla="*/ 788307 h 985384"/>
                <a:gd name="connsiteX2" fmla="*/ 98540 w 1294437"/>
                <a:gd name="connsiteY2" fmla="*/ 777359 h 985384"/>
                <a:gd name="connsiteX3" fmla="*/ 120438 w 1294437"/>
                <a:gd name="connsiteY3" fmla="*/ 755461 h 985384"/>
                <a:gd name="connsiteX4" fmla="*/ 153285 w 1294437"/>
                <a:gd name="connsiteY4" fmla="*/ 744513 h 985384"/>
                <a:gd name="connsiteX5" fmla="*/ 240876 w 1294437"/>
                <a:gd name="connsiteY5" fmla="*/ 711666 h 985384"/>
                <a:gd name="connsiteX6" fmla="*/ 284671 w 1294437"/>
                <a:gd name="connsiteY6" fmla="*/ 678820 h 985384"/>
                <a:gd name="connsiteX7" fmla="*/ 328467 w 1294437"/>
                <a:gd name="connsiteY7" fmla="*/ 656923 h 985384"/>
                <a:gd name="connsiteX8" fmla="*/ 394160 w 1294437"/>
                <a:gd name="connsiteY8" fmla="*/ 591231 h 985384"/>
                <a:gd name="connsiteX9" fmla="*/ 416058 w 1294437"/>
                <a:gd name="connsiteY9" fmla="*/ 569333 h 985384"/>
                <a:gd name="connsiteX10" fmla="*/ 470802 w 1294437"/>
                <a:gd name="connsiteY10" fmla="*/ 503641 h 985384"/>
                <a:gd name="connsiteX11" fmla="*/ 547444 w 1294437"/>
                <a:gd name="connsiteY11" fmla="*/ 416051 h 985384"/>
                <a:gd name="connsiteX12" fmla="*/ 591240 w 1294437"/>
                <a:gd name="connsiteY12" fmla="*/ 394154 h 985384"/>
                <a:gd name="connsiteX13" fmla="*/ 656933 w 1294437"/>
                <a:gd name="connsiteY13" fmla="*/ 317513 h 985384"/>
                <a:gd name="connsiteX14" fmla="*/ 700729 w 1294437"/>
                <a:gd name="connsiteY14" fmla="*/ 295615 h 985384"/>
                <a:gd name="connsiteX15" fmla="*/ 854013 w 1294437"/>
                <a:gd name="connsiteY15" fmla="*/ 208026 h 985384"/>
                <a:gd name="connsiteX16" fmla="*/ 897809 w 1294437"/>
                <a:gd name="connsiteY16" fmla="*/ 197077 h 985384"/>
                <a:gd name="connsiteX17" fmla="*/ 1007297 w 1294437"/>
                <a:gd name="connsiteY17" fmla="*/ 153282 h 985384"/>
                <a:gd name="connsiteX18" fmla="*/ 1040144 w 1294437"/>
                <a:gd name="connsiteY18" fmla="*/ 142333 h 985384"/>
                <a:gd name="connsiteX19" fmla="*/ 1105837 w 1294437"/>
                <a:gd name="connsiteY19" fmla="*/ 109487 h 985384"/>
                <a:gd name="connsiteX20" fmla="*/ 1171531 w 1294437"/>
                <a:gd name="connsiteY20" fmla="*/ 54744 h 985384"/>
                <a:gd name="connsiteX21" fmla="*/ 1259122 w 1294437"/>
                <a:gd name="connsiteY21" fmla="*/ 21898 h 985384"/>
                <a:gd name="connsiteX22" fmla="*/ 1291968 w 1294437"/>
                <a:gd name="connsiteY22" fmla="*/ 0 h 985384"/>
                <a:gd name="connsiteX23" fmla="*/ 1270070 w 1294437"/>
                <a:gd name="connsiteY23" fmla="*/ 21898 h 985384"/>
                <a:gd name="connsiteX24" fmla="*/ 1237224 w 1294437"/>
                <a:gd name="connsiteY24" fmla="*/ 98538 h 985384"/>
                <a:gd name="connsiteX25" fmla="*/ 1226275 w 1294437"/>
                <a:gd name="connsiteY25" fmla="*/ 131385 h 985384"/>
                <a:gd name="connsiteX26" fmla="*/ 1171531 w 1294437"/>
                <a:gd name="connsiteY26" fmla="*/ 208026 h 985384"/>
                <a:gd name="connsiteX27" fmla="*/ 1138684 w 1294437"/>
                <a:gd name="connsiteY27" fmla="*/ 306564 h 985384"/>
                <a:gd name="connsiteX28" fmla="*/ 1127735 w 1294437"/>
                <a:gd name="connsiteY28" fmla="*/ 350359 h 985384"/>
                <a:gd name="connsiteX29" fmla="*/ 1094888 w 1294437"/>
                <a:gd name="connsiteY29" fmla="*/ 394154 h 985384"/>
                <a:gd name="connsiteX30" fmla="*/ 1072991 w 1294437"/>
                <a:gd name="connsiteY30" fmla="*/ 427000 h 985384"/>
                <a:gd name="connsiteX31" fmla="*/ 1051093 w 1294437"/>
                <a:gd name="connsiteY31" fmla="*/ 470795 h 985384"/>
                <a:gd name="connsiteX32" fmla="*/ 1018246 w 1294437"/>
                <a:gd name="connsiteY32" fmla="*/ 514590 h 985384"/>
                <a:gd name="connsiteX33" fmla="*/ 996348 w 1294437"/>
                <a:gd name="connsiteY33" fmla="*/ 547436 h 985384"/>
                <a:gd name="connsiteX34" fmla="*/ 963502 w 1294437"/>
                <a:gd name="connsiteY34" fmla="*/ 591231 h 985384"/>
                <a:gd name="connsiteX35" fmla="*/ 886860 w 1294437"/>
                <a:gd name="connsiteY35" fmla="*/ 700718 h 985384"/>
                <a:gd name="connsiteX36" fmla="*/ 854013 w 1294437"/>
                <a:gd name="connsiteY36" fmla="*/ 722615 h 985384"/>
                <a:gd name="connsiteX37" fmla="*/ 799269 w 1294437"/>
                <a:gd name="connsiteY37" fmla="*/ 788307 h 985384"/>
                <a:gd name="connsiteX38" fmla="*/ 766422 w 1294437"/>
                <a:gd name="connsiteY38" fmla="*/ 810205 h 985384"/>
                <a:gd name="connsiteX39" fmla="*/ 700729 w 1294437"/>
                <a:gd name="connsiteY39" fmla="*/ 875897 h 985384"/>
                <a:gd name="connsiteX40" fmla="*/ 635035 w 1294437"/>
                <a:gd name="connsiteY40" fmla="*/ 908743 h 985384"/>
                <a:gd name="connsiteX41" fmla="*/ 591240 w 1294437"/>
                <a:gd name="connsiteY41" fmla="*/ 941589 h 985384"/>
                <a:gd name="connsiteX42" fmla="*/ 514598 w 1294437"/>
                <a:gd name="connsiteY42" fmla="*/ 963487 h 985384"/>
                <a:gd name="connsiteX43" fmla="*/ 416058 w 1294437"/>
                <a:gd name="connsiteY43" fmla="*/ 985384 h 985384"/>
                <a:gd name="connsiteX44" fmla="*/ 229927 w 1294437"/>
                <a:gd name="connsiteY44" fmla="*/ 974436 h 985384"/>
                <a:gd name="connsiteX45" fmla="*/ 142336 w 1294437"/>
                <a:gd name="connsiteY45" fmla="*/ 919692 h 985384"/>
                <a:gd name="connsiteX46" fmla="*/ 65694 w 1294437"/>
                <a:gd name="connsiteY46" fmla="*/ 875897 h 985384"/>
                <a:gd name="connsiteX47" fmla="*/ 21898 w 1294437"/>
                <a:gd name="connsiteY47" fmla="*/ 810205 h 985384"/>
                <a:gd name="connsiteX48" fmla="*/ 0 w 1294437"/>
                <a:gd name="connsiteY48" fmla="*/ 810205 h 9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94437" h="985384">
                  <a:moveTo>
                    <a:pt x="0" y="810205"/>
                  </a:moveTo>
                  <a:cubicBezTo>
                    <a:pt x="18248" y="802906"/>
                    <a:pt x="36099" y="794522"/>
                    <a:pt x="54745" y="788307"/>
                  </a:cubicBezTo>
                  <a:cubicBezTo>
                    <a:pt x="69020" y="783549"/>
                    <a:pt x="85081" y="784088"/>
                    <a:pt x="98540" y="777359"/>
                  </a:cubicBezTo>
                  <a:cubicBezTo>
                    <a:pt x="107773" y="772743"/>
                    <a:pt x="111586" y="760772"/>
                    <a:pt x="120438" y="755461"/>
                  </a:cubicBezTo>
                  <a:cubicBezTo>
                    <a:pt x="130335" y="749523"/>
                    <a:pt x="142479" y="748565"/>
                    <a:pt x="153285" y="744513"/>
                  </a:cubicBezTo>
                  <a:cubicBezTo>
                    <a:pt x="258050" y="705227"/>
                    <a:pt x="166303" y="736524"/>
                    <a:pt x="240876" y="711666"/>
                  </a:cubicBezTo>
                  <a:cubicBezTo>
                    <a:pt x="255474" y="700717"/>
                    <a:pt x="269197" y="688491"/>
                    <a:pt x="284671" y="678820"/>
                  </a:cubicBezTo>
                  <a:cubicBezTo>
                    <a:pt x="298512" y="670170"/>
                    <a:pt x="315722" y="667119"/>
                    <a:pt x="328467" y="656923"/>
                  </a:cubicBezTo>
                  <a:cubicBezTo>
                    <a:pt x="352649" y="637578"/>
                    <a:pt x="372262" y="613128"/>
                    <a:pt x="394160" y="591231"/>
                  </a:cubicBezTo>
                  <a:cubicBezTo>
                    <a:pt x="401459" y="583932"/>
                    <a:pt x="410332" y="577922"/>
                    <a:pt x="416058" y="569333"/>
                  </a:cubicBezTo>
                  <a:cubicBezTo>
                    <a:pt x="470427" y="487782"/>
                    <a:pt x="400550" y="587942"/>
                    <a:pt x="470802" y="503641"/>
                  </a:cubicBezTo>
                  <a:cubicBezTo>
                    <a:pt x="499205" y="469558"/>
                    <a:pt x="498712" y="440416"/>
                    <a:pt x="547444" y="416051"/>
                  </a:cubicBezTo>
                  <a:lnTo>
                    <a:pt x="591240" y="394154"/>
                  </a:lnTo>
                  <a:cubicBezTo>
                    <a:pt x="608491" y="371153"/>
                    <a:pt x="632300" y="335108"/>
                    <a:pt x="656933" y="317513"/>
                  </a:cubicBezTo>
                  <a:cubicBezTo>
                    <a:pt x="670215" y="308026"/>
                    <a:pt x="686558" y="303713"/>
                    <a:pt x="700729" y="295615"/>
                  </a:cubicBezTo>
                  <a:cubicBezTo>
                    <a:pt x="706342" y="292407"/>
                    <a:pt x="817351" y="221774"/>
                    <a:pt x="854013" y="208026"/>
                  </a:cubicBezTo>
                  <a:cubicBezTo>
                    <a:pt x="868103" y="202742"/>
                    <a:pt x="883210" y="200727"/>
                    <a:pt x="897809" y="197077"/>
                  </a:cubicBezTo>
                  <a:cubicBezTo>
                    <a:pt x="962250" y="164856"/>
                    <a:pt x="926118" y="180341"/>
                    <a:pt x="1007297" y="153282"/>
                  </a:cubicBezTo>
                  <a:cubicBezTo>
                    <a:pt x="1018246" y="149632"/>
                    <a:pt x="1030541" y="148735"/>
                    <a:pt x="1040144" y="142333"/>
                  </a:cubicBezTo>
                  <a:cubicBezTo>
                    <a:pt x="1082594" y="114034"/>
                    <a:pt x="1060507" y="124597"/>
                    <a:pt x="1105837" y="109487"/>
                  </a:cubicBezTo>
                  <a:cubicBezTo>
                    <a:pt x="1125569" y="89756"/>
                    <a:pt x="1144854" y="66177"/>
                    <a:pt x="1171531" y="54744"/>
                  </a:cubicBezTo>
                  <a:cubicBezTo>
                    <a:pt x="1279291" y="8562"/>
                    <a:pt x="1149661" y="84447"/>
                    <a:pt x="1259122" y="21898"/>
                  </a:cubicBezTo>
                  <a:cubicBezTo>
                    <a:pt x="1270547" y="15369"/>
                    <a:pt x="1278809" y="0"/>
                    <a:pt x="1291968" y="0"/>
                  </a:cubicBezTo>
                  <a:cubicBezTo>
                    <a:pt x="1302291" y="0"/>
                    <a:pt x="1277369" y="14599"/>
                    <a:pt x="1270070" y="21898"/>
                  </a:cubicBezTo>
                  <a:cubicBezTo>
                    <a:pt x="1247285" y="113042"/>
                    <a:pt x="1275030" y="22928"/>
                    <a:pt x="1237224" y="98538"/>
                  </a:cubicBezTo>
                  <a:cubicBezTo>
                    <a:pt x="1232063" y="108861"/>
                    <a:pt x="1231436" y="121062"/>
                    <a:pt x="1226275" y="131385"/>
                  </a:cubicBezTo>
                  <a:cubicBezTo>
                    <a:pt x="1218272" y="147391"/>
                    <a:pt x="1178966" y="198112"/>
                    <a:pt x="1171531" y="208026"/>
                  </a:cubicBezTo>
                  <a:cubicBezTo>
                    <a:pt x="1147536" y="327996"/>
                    <a:pt x="1177539" y="202953"/>
                    <a:pt x="1138684" y="306564"/>
                  </a:cubicBezTo>
                  <a:cubicBezTo>
                    <a:pt x="1133400" y="320654"/>
                    <a:pt x="1134465" y="336900"/>
                    <a:pt x="1127735" y="350359"/>
                  </a:cubicBezTo>
                  <a:cubicBezTo>
                    <a:pt x="1119574" y="366680"/>
                    <a:pt x="1105495" y="379305"/>
                    <a:pt x="1094888" y="394154"/>
                  </a:cubicBezTo>
                  <a:cubicBezTo>
                    <a:pt x="1087240" y="404862"/>
                    <a:pt x="1079520" y="415575"/>
                    <a:pt x="1072991" y="427000"/>
                  </a:cubicBezTo>
                  <a:cubicBezTo>
                    <a:pt x="1064893" y="441171"/>
                    <a:pt x="1059744" y="456954"/>
                    <a:pt x="1051093" y="470795"/>
                  </a:cubicBezTo>
                  <a:cubicBezTo>
                    <a:pt x="1041421" y="486269"/>
                    <a:pt x="1028853" y="499741"/>
                    <a:pt x="1018246" y="514590"/>
                  </a:cubicBezTo>
                  <a:cubicBezTo>
                    <a:pt x="1010597" y="525298"/>
                    <a:pt x="1003996" y="536728"/>
                    <a:pt x="996348" y="547436"/>
                  </a:cubicBezTo>
                  <a:cubicBezTo>
                    <a:pt x="985742" y="562285"/>
                    <a:pt x="973967" y="576282"/>
                    <a:pt x="963502" y="591231"/>
                  </a:cubicBezTo>
                  <a:cubicBezTo>
                    <a:pt x="955162" y="603145"/>
                    <a:pt x="903894" y="683685"/>
                    <a:pt x="886860" y="700718"/>
                  </a:cubicBezTo>
                  <a:cubicBezTo>
                    <a:pt x="877555" y="710023"/>
                    <a:pt x="864962" y="715316"/>
                    <a:pt x="854013" y="722615"/>
                  </a:cubicBezTo>
                  <a:cubicBezTo>
                    <a:pt x="832482" y="754910"/>
                    <a:pt x="830881" y="761964"/>
                    <a:pt x="799269" y="788307"/>
                  </a:cubicBezTo>
                  <a:cubicBezTo>
                    <a:pt x="789160" y="796731"/>
                    <a:pt x="776257" y="801463"/>
                    <a:pt x="766422" y="810205"/>
                  </a:cubicBezTo>
                  <a:cubicBezTo>
                    <a:pt x="743276" y="830779"/>
                    <a:pt x="728428" y="862048"/>
                    <a:pt x="700729" y="875897"/>
                  </a:cubicBezTo>
                  <a:cubicBezTo>
                    <a:pt x="678831" y="886846"/>
                    <a:pt x="656029" y="896147"/>
                    <a:pt x="635035" y="908743"/>
                  </a:cubicBezTo>
                  <a:cubicBezTo>
                    <a:pt x="619387" y="918131"/>
                    <a:pt x="607084" y="932536"/>
                    <a:pt x="591240" y="941589"/>
                  </a:cubicBezTo>
                  <a:cubicBezTo>
                    <a:pt x="579602" y="948239"/>
                    <a:pt x="523325" y="961548"/>
                    <a:pt x="514598" y="963487"/>
                  </a:cubicBezTo>
                  <a:cubicBezTo>
                    <a:pt x="389453" y="991297"/>
                    <a:pt x="522901" y="958675"/>
                    <a:pt x="416058" y="985384"/>
                  </a:cubicBezTo>
                  <a:cubicBezTo>
                    <a:pt x="354014" y="981735"/>
                    <a:pt x="291508" y="982833"/>
                    <a:pt x="229927" y="974436"/>
                  </a:cubicBezTo>
                  <a:cubicBezTo>
                    <a:pt x="174327" y="966854"/>
                    <a:pt x="178427" y="950626"/>
                    <a:pt x="142336" y="919692"/>
                  </a:cubicBezTo>
                  <a:cubicBezTo>
                    <a:pt x="100155" y="883538"/>
                    <a:pt x="108991" y="890330"/>
                    <a:pt x="65694" y="875897"/>
                  </a:cubicBezTo>
                  <a:cubicBezTo>
                    <a:pt x="51095" y="854000"/>
                    <a:pt x="46865" y="818527"/>
                    <a:pt x="21898" y="810205"/>
                  </a:cubicBezTo>
                  <a:lnTo>
                    <a:pt x="0" y="81020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11A7C853-1758-5642-8BE6-FD2CA625DFA6}"/>
                </a:ext>
              </a:extLst>
            </p:cNvPr>
            <p:cNvSpPr/>
            <p:nvPr/>
          </p:nvSpPr>
          <p:spPr>
            <a:xfrm rot="5224071" flipV="1">
              <a:off x="7798418" y="4728961"/>
              <a:ext cx="36049" cy="942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Freeform 166">
              <a:extLst>
                <a:ext uri="{FF2B5EF4-FFF2-40B4-BE49-F238E27FC236}">
                  <a16:creationId xmlns:a16="http://schemas.microsoft.com/office/drawing/2014/main" id="{B370740F-B832-714E-99C0-B47921BCA505}"/>
                </a:ext>
              </a:extLst>
            </p:cNvPr>
            <p:cNvSpPr/>
            <p:nvPr/>
          </p:nvSpPr>
          <p:spPr>
            <a:xfrm rot="1214074">
              <a:off x="7918698" y="4443980"/>
              <a:ext cx="406391" cy="193948"/>
            </a:xfrm>
            <a:custGeom>
              <a:avLst/>
              <a:gdLst>
                <a:gd name="connsiteX0" fmla="*/ 0 w 1294437"/>
                <a:gd name="connsiteY0" fmla="*/ 810205 h 985384"/>
                <a:gd name="connsiteX1" fmla="*/ 54745 w 1294437"/>
                <a:gd name="connsiteY1" fmla="*/ 788307 h 985384"/>
                <a:gd name="connsiteX2" fmla="*/ 98540 w 1294437"/>
                <a:gd name="connsiteY2" fmla="*/ 777359 h 985384"/>
                <a:gd name="connsiteX3" fmla="*/ 120438 w 1294437"/>
                <a:gd name="connsiteY3" fmla="*/ 755461 h 985384"/>
                <a:gd name="connsiteX4" fmla="*/ 153285 w 1294437"/>
                <a:gd name="connsiteY4" fmla="*/ 744513 h 985384"/>
                <a:gd name="connsiteX5" fmla="*/ 240876 w 1294437"/>
                <a:gd name="connsiteY5" fmla="*/ 711666 h 985384"/>
                <a:gd name="connsiteX6" fmla="*/ 284671 w 1294437"/>
                <a:gd name="connsiteY6" fmla="*/ 678820 h 985384"/>
                <a:gd name="connsiteX7" fmla="*/ 328467 w 1294437"/>
                <a:gd name="connsiteY7" fmla="*/ 656923 h 985384"/>
                <a:gd name="connsiteX8" fmla="*/ 394160 w 1294437"/>
                <a:gd name="connsiteY8" fmla="*/ 591231 h 985384"/>
                <a:gd name="connsiteX9" fmla="*/ 416058 w 1294437"/>
                <a:gd name="connsiteY9" fmla="*/ 569333 h 985384"/>
                <a:gd name="connsiteX10" fmla="*/ 470802 w 1294437"/>
                <a:gd name="connsiteY10" fmla="*/ 503641 h 985384"/>
                <a:gd name="connsiteX11" fmla="*/ 547444 w 1294437"/>
                <a:gd name="connsiteY11" fmla="*/ 416051 h 985384"/>
                <a:gd name="connsiteX12" fmla="*/ 591240 w 1294437"/>
                <a:gd name="connsiteY12" fmla="*/ 394154 h 985384"/>
                <a:gd name="connsiteX13" fmla="*/ 656933 w 1294437"/>
                <a:gd name="connsiteY13" fmla="*/ 317513 h 985384"/>
                <a:gd name="connsiteX14" fmla="*/ 700729 w 1294437"/>
                <a:gd name="connsiteY14" fmla="*/ 295615 h 985384"/>
                <a:gd name="connsiteX15" fmla="*/ 854013 w 1294437"/>
                <a:gd name="connsiteY15" fmla="*/ 208026 h 985384"/>
                <a:gd name="connsiteX16" fmla="*/ 897809 w 1294437"/>
                <a:gd name="connsiteY16" fmla="*/ 197077 h 985384"/>
                <a:gd name="connsiteX17" fmla="*/ 1007297 w 1294437"/>
                <a:gd name="connsiteY17" fmla="*/ 153282 h 985384"/>
                <a:gd name="connsiteX18" fmla="*/ 1040144 w 1294437"/>
                <a:gd name="connsiteY18" fmla="*/ 142333 h 985384"/>
                <a:gd name="connsiteX19" fmla="*/ 1105837 w 1294437"/>
                <a:gd name="connsiteY19" fmla="*/ 109487 h 985384"/>
                <a:gd name="connsiteX20" fmla="*/ 1171531 w 1294437"/>
                <a:gd name="connsiteY20" fmla="*/ 54744 h 985384"/>
                <a:gd name="connsiteX21" fmla="*/ 1259122 w 1294437"/>
                <a:gd name="connsiteY21" fmla="*/ 21898 h 985384"/>
                <a:gd name="connsiteX22" fmla="*/ 1291968 w 1294437"/>
                <a:gd name="connsiteY22" fmla="*/ 0 h 985384"/>
                <a:gd name="connsiteX23" fmla="*/ 1270070 w 1294437"/>
                <a:gd name="connsiteY23" fmla="*/ 21898 h 985384"/>
                <a:gd name="connsiteX24" fmla="*/ 1237224 w 1294437"/>
                <a:gd name="connsiteY24" fmla="*/ 98538 h 985384"/>
                <a:gd name="connsiteX25" fmla="*/ 1226275 w 1294437"/>
                <a:gd name="connsiteY25" fmla="*/ 131385 h 985384"/>
                <a:gd name="connsiteX26" fmla="*/ 1171531 w 1294437"/>
                <a:gd name="connsiteY26" fmla="*/ 208026 h 985384"/>
                <a:gd name="connsiteX27" fmla="*/ 1138684 w 1294437"/>
                <a:gd name="connsiteY27" fmla="*/ 306564 h 985384"/>
                <a:gd name="connsiteX28" fmla="*/ 1127735 w 1294437"/>
                <a:gd name="connsiteY28" fmla="*/ 350359 h 985384"/>
                <a:gd name="connsiteX29" fmla="*/ 1094888 w 1294437"/>
                <a:gd name="connsiteY29" fmla="*/ 394154 h 985384"/>
                <a:gd name="connsiteX30" fmla="*/ 1072991 w 1294437"/>
                <a:gd name="connsiteY30" fmla="*/ 427000 h 985384"/>
                <a:gd name="connsiteX31" fmla="*/ 1051093 w 1294437"/>
                <a:gd name="connsiteY31" fmla="*/ 470795 h 985384"/>
                <a:gd name="connsiteX32" fmla="*/ 1018246 w 1294437"/>
                <a:gd name="connsiteY32" fmla="*/ 514590 h 985384"/>
                <a:gd name="connsiteX33" fmla="*/ 996348 w 1294437"/>
                <a:gd name="connsiteY33" fmla="*/ 547436 h 985384"/>
                <a:gd name="connsiteX34" fmla="*/ 963502 w 1294437"/>
                <a:gd name="connsiteY34" fmla="*/ 591231 h 985384"/>
                <a:gd name="connsiteX35" fmla="*/ 886860 w 1294437"/>
                <a:gd name="connsiteY35" fmla="*/ 700718 h 985384"/>
                <a:gd name="connsiteX36" fmla="*/ 854013 w 1294437"/>
                <a:gd name="connsiteY36" fmla="*/ 722615 h 985384"/>
                <a:gd name="connsiteX37" fmla="*/ 799269 w 1294437"/>
                <a:gd name="connsiteY37" fmla="*/ 788307 h 985384"/>
                <a:gd name="connsiteX38" fmla="*/ 766422 w 1294437"/>
                <a:gd name="connsiteY38" fmla="*/ 810205 h 985384"/>
                <a:gd name="connsiteX39" fmla="*/ 700729 w 1294437"/>
                <a:gd name="connsiteY39" fmla="*/ 875897 h 985384"/>
                <a:gd name="connsiteX40" fmla="*/ 635035 w 1294437"/>
                <a:gd name="connsiteY40" fmla="*/ 908743 h 985384"/>
                <a:gd name="connsiteX41" fmla="*/ 591240 w 1294437"/>
                <a:gd name="connsiteY41" fmla="*/ 941589 h 985384"/>
                <a:gd name="connsiteX42" fmla="*/ 514598 w 1294437"/>
                <a:gd name="connsiteY42" fmla="*/ 963487 h 985384"/>
                <a:gd name="connsiteX43" fmla="*/ 416058 w 1294437"/>
                <a:gd name="connsiteY43" fmla="*/ 985384 h 985384"/>
                <a:gd name="connsiteX44" fmla="*/ 229927 w 1294437"/>
                <a:gd name="connsiteY44" fmla="*/ 974436 h 985384"/>
                <a:gd name="connsiteX45" fmla="*/ 142336 w 1294437"/>
                <a:gd name="connsiteY45" fmla="*/ 919692 h 985384"/>
                <a:gd name="connsiteX46" fmla="*/ 65694 w 1294437"/>
                <a:gd name="connsiteY46" fmla="*/ 875897 h 985384"/>
                <a:gd name="connsiteX47" fmla="*/ 21898 w 1294437"/>
                <a:gd name="connsiteY47" fmla="*/ 810205 h 985384"/>
                <a:gd name="connsiteX48" fmla="*/ 0 w 1294437"/>
                <a:gd name="connsiteY48" fmla="*/ 810205 h 9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94437" h="985384">
                  <a:moveTo>
                    <a:pt x="0" y="810205"/>
                  </a:moveTo>
                  <a:cubicBezTo>
                    <a:pt x="18248" y="802906"/>
                    <a:pt x="36099" y="794522"/>
                    <a:pt x="54745" y="788307"/>
                  </a:cubicBezTo>
                  <a:cubicBezTo>
                    <a:pt x="69020" y="783549"/>
                    <a:pt x="85081" y="784088"/>
                    <a:pt x="98540" y="777359"/>
                  </a:cubicBezTo>
                  <a:cubicBezTo>
                    <a:pt x="107773" y="772743"/>
                    <a:pt x="111586" y="760772"/>
                    <a:pt x="120438" y="755461"/>
                  </a:cubicBezTo>
                  <a:cubicBezTo>
                    <a:pt x="130335" y="749523"/>
                    <a:pt x="142479" y="748565"/>
                    <a:pt x="153285" y="744513"/>
                  </a:cubicBezTo>
                  <a:cubicBezTo>
                    <a:pt x="258050" y="705227"/>
                    <a:pt x="166303" y="736524"/>
                    <a:pt x="240876" y="711666"/>
                  </a:cubicBezTo>
                  <a:cubicBezTo>
                    <a:pt x="255474" y="700717"/>
                    <a:pt x="269197" y="688491"/>
                    <a:pt x="284671" y="678820"/>
                  </a:cubicBezTo>
                  <a:cubicBezTo>
                    <a:pt x="298512" y="670170"/>
                    <a:pt x="315722" y="667119"/>
                    <a:pt x="328467" y="656923"/>
                  </a:cubicBezTo>
                  <a:cubicBezTo>
                    <a:pt x="352649" y="637578"/>
                    <a:pt x="372262" y="613128"/>
                    <a:pt x="394160" y="591231"/>
                  </a:cubicBezTo>
                  <a:cubicBezTo>
                    <a:pt x="401459" y="583932"/>
                    <a:pt x="410332" y="577922"/>
                    <a:pt x="416058" y="569333"/>
                  </a:cubicBezTo>
                  <a:cubicBezTo>
                    <a:pt x="470427" y="487782"/>
                    <a:pt x="400550" y="587942"/>
                    <a:pt x="470802" y="503641"/>
                  </a:cubicBezTo>
                  <a:cubicBezTo>
                    <a:pt x="499205" y="469558"/>
                    <a:pt x="498712" y="440416"/>
                    <a:pt x="547444" y="416051"/>
                  </a:cubicBezTo>
                  <a:lnTo>
                    <a:pt x="591240" y="394154"/>
                  </a:lnTo>
                  <a:cubicBezTo>
                    <a:pt x="608491" y="371153"/>
                    <a:pt x="632300" y="335108"/>
                    <a:pt x="656933" y="317513"/>
                  </a:cubicBezTo>
                  <a:cubicBezTo>
                    <a:pt x="670215" y="308026"/>
                    <a:pt x="686558" y="303713"/>
                    <a:pt x="700729" y="295615"/>
                  </a:cubicBezTo>
                  <a:cubicBezTo>
                    <a:pt x="706342" y="292407"/>
                    <a:pt x="817351" y="221774"/>
                    <a:pt x="854013" y="208026"/>
                  </a:cubicBezTo>
                  <a:cubicBezTo>
                    <a:pt x="868103" y="202742"/>
                    <a:pt x="883210" y="200727"/>
                    <a:pt x="897809" y="197077"/>
                  </a:cubicBezTo>
                  <a:cubicBezTo>
                    <a:pt x="962250" y="164856"/>
                    <a:pt x="926118" y="180341"/>
                    <a:pt x="1007297" y="153282"/>
                  </a:cubicBezTo>
                  <a:cubicBezTo>
                    <a:pt x="1018246" y="149632"/>
                    <a:pt x="1030541" y="148735"/>
                    <a:pt x="1040144" y="142333"/>
                  </a:cubicBezTo>
                  <a:cubicBezTo>
                    <a:pt x="1082594" y="114034"/>
                    <a:pt x="1060507" y="124597"/>
                    <a:pt x="1105837" y="109487"/>
                  </a:cubicBezTo>
                  <a:cubicBezTo>
                    <a:pt x="1125569" y="89756"/>
                    <a:pt x="1144854" y="66177"/>
                    <a:pt x="1171531" y="54744"/>
                  </a:cubicBezTo>
                  <a:cubicBezTo>
                    <a:pt x="1279291" y="8562"/>
                    <a:pt x="1149661" y="84447"/>
                    <a:pt x="1259122" y="21898"/>
                  </a:cubicBezTo>
                  <a:cubicBezTo>
                    <a:pt x="1270547" y="15369"/>
                    <a:pt x="1278809" y="0"/>
                    <a:pt x="1291968" y="0"/>
                  </a:cubicBezTo>
                  <a:cubicBezTo>
                    <a:pt x="1302291" y="0"/>
                    <a:pt x="1277369" y="14599"/>
                    <a:pt x="1270070" y="21898"/>
                  </a:cubicBezTo>
                  <a:cubicBezTo>
                    <a:pt x="1247285" y="113042"/>
                    <a:pt x="1275030" y="22928"/>
                    <a:pt x="1237224" y="98538"/>
                  </a:cubicBezTo>
                  <a:cubicBezTo>
                    <a:pt x="1232063" y="108861"/>
                    <a:pt x="1231436" y="121062"/>
                    <a:pt x="1226275" y="131385"/>
                  </a:cubicBezTo>
                  <a:cubicBezTo>
                    <a:pt x="1218272" y="147391"/>
                    <a:pt x="1178966" y="198112"/>
                    <a:pt x="1171531" y="208026"/>
                  </a:cubicBezTo>
                  <a:cubicBezTo>
                    <a:pt x="1147536" y="327996"/>
                    <a:pt x="1177539" y="202953"/>
                    <a:pt x="1138684" y="306564"/>
                  </a:cubicBezTo>
                  <a:cubicBezTo>
                    <a:pt x="1133400" y="320654"/>
                    <a:pt x="1134465" y="336900"/>
                    <a:pt x="1127735" y="350359"/>
                  </a:cubicBezTo>
                  <a:cubicBezTo>
                    <a:pt x="1119574" y="366680"/>
                    <a:pt x="1105495" y="379305"/>
                    <a:pt x="1094888" y="394154"/>
                  </a:cubicBezTo>
                  <a:cubicBezTo>
                    <a:pt x="1087240" y="404862"/>
                    <a:pt x="1079520" y="415575"/>
                    <a:pt x="1072991" y="427000"/>
                  </a:cubicBezTo>
                  <a:cubicBezTo>
                    <a:pt x="1064893" y="441171"/>
                    <a:pt x="1059744" y="456954"/>
                    <a:pt x="1051093" y="470795"/>
                  </a:cubicBezTo>
                  <a:cubicBezTo>
                    <a:pt x="1041421" y="486269"/>
                    <a:pt x="1028853" y="499741"/>
                    <a:pt x="1018246" y="514590"/>
                  </a:cubicBezTo>
                  <a:cubicBezTo>
                    <a:pt x="1010597" y="525298"/>
                    <a:pt x="1003996" y="536728"/>
                    <a:pt x="996348" y="547436"/>
                  </a:cubicBezTo>
                  <a:cubicBezTo>
                    <a:pt x="985742" y="562285"/>
                    <a:pt x="973967" y="576282"/>
                    <a:pt x="963502" y="591231"/>
                  </a:cubicBezTo>
                  <a:cubicBezTo>
                    <a:pt x="955162" y="603145"/>
                    <a:pt x="903894" y="683685"/>
                    <a:pt x="886860" y="700718"/>
                  </a:cubicBezTo>
                  <a:cubicBezTo>
                    <a:pt x="877555" y="710023"/>
                    <a:pt x="864962" y="715316"/>
                    <a:pt x="854013" y="722615"/>
                  </a:cubicBezTo>
                  <a:cubicBezTo>
                    <a:pt x="832482" y="754910"/>
                    <a:pt x="830881" y="761964"/>
                    <a:pt x="799269" y="788307"/>
                  </a:cubicBezTo>
                  <a:cubicBezTo>
                    <a:pt x="789160" y="796731"/>
                    <a:pt x="776257" y="801463"/>
                    <a:pt x="766422" y="810205"/>
                  </a:cubicBezTo>
                  <a:cubicBezTo>
                    <a:pt x="743276" y="830779"/>
                    <a:pt x="728428" y="862048"/>
                    <a:pt x="700729" y="875897"/>
                  </a:cubicBezTo>
                  <a:cubicBezTo>
                    <a:pt x="678831" y="886846"/>
                    <a:pt x="656029" y="896147"/>
                    <a:pt x="635035" y="908743"/>
                  </a:cubicBezTo>
                  <a:cubicBezTo>
                    <a:pt x="619387" y="918131"/>
                    <a:pt x="607084" y="932536"/>
                    <a:pt x="591240" y="941589"/>
                  </a:cubicBezTo>
                  <a:cubicBezTo>
                    <a:pt x="579602" y="948239"/>
                    <a:pt x="523325" y="961548"/>
                    <a:pt x="514598" y="963487"/>
                  </a:cubicBezTo>
                  <a:cubicBezTo>
                    <a:pt x="389453" y="991297"/>
                    <a:pt x="522901" y="958675"/>
                    <a:pt x="416058" y="985384"/>
                  </a:cubicBezTo>
                  <a:cubicBezTo>
                    <a:pt x="354014" y="981735"/>
                    <a:pt x="291508" y="982833"/>
                    <a:pt x="229927" y="974436"/>
                  </a:cubicBezTo>
                  <a:cubicBezTo>
                    <a:pt x="174327" y="966854"/>
                    <a:pt x="178427" y="950626"/>
                    <a:pt x="142336" y="919692"/>
                  </a:cubicBezTo>
                  <a:cubicBezTo>
                    <a:pt x="100155" y="883538"/>
                    <a:pt x="108991" y="890330"/>
                    <a:pt x="65694" y="875897"/>
                  </a:cubicBezTo>
                  <a:cubicBezTo>
                    <a:pt x="51095" y="854000"/>
                    <a:pt x="46865" y="818527"/>
                    <a:pt x="21898" y="810205"/>
                  </a:cubicBezTo>
                  <a:lnTo>
                    <a:pt x="0" y="81020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14668BC-156F-054E-A73E-43E76AC5B6B8}"/>
                </a:ext>
              </a:extLst>
            </p:cNvPr>
            <p:cNvSpPr/>
            <p:nvPr/>
          </p:nvSpPr>
          <p:spPr>
            <a:xfrm rot="5224071" flipV="1">
              <a:off x="8097560" y="4516488"/>
              <a:ext cx="36049" cy="942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8CC8E5F-CAF5-4147-A39E-CFBB6E6A2A23}"/>
              </a:ext>
            </a:extLst>
          </p:cNvPr>
          <p:cNvGrpSpPr/>
          <p:nvPr/>
        </p:nvGrpSpPr>
        <p:grpSpPr>
          <a:xfrm>
            <a:off x="8160084" y="4354804"/>
            <a:ext cx="484839" cy="400719"/>
            <a:chOff x="7744319" y="5877824"/>
            <a:chExt cx="906217" cy="707784"/>
          </a:xfrm>
        </p:grpSpPr>
        <p:sp>
          <p:nvSpPr>
            <p:cNvPr id="269" name="Cilindro 268">
              <a:extLst>
                <a:ext uri="{FF2B5EF4-FFF2-40B4-BE49-F238E27FC236}">
                  <a16:creationId xmlns:a16="http://schemas.microsoft.com/office/drawing/2014/main" id="{5A0A6965-2923-8845-81C8-4789169A3F56}"/>
                </a:ext>
              </a:extLst>
            </p:cNvPr>
            <p:cNvSpPr/>
            <p:nvPr/>
          </p:nvSpPr>
          <p:spPr>
            <a:xfrm>
              <a:off x="7744319" y="5877824"/>
              <a:ext cx="906217" cy="707784"/>
            </a:xfrm>
            <a:prstGeom prst="can">
              <a:avLst/>
            </a:prstGeom>
            <a:blipFill>
              <a:blip r:embed="rId11"/>
              <a:tile tx="0" ty="0" sx="100000" sy="100000" flip="none" algn="tl"/>
            </a:blip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71" name="Tinta 270">
                  <a:extLst>
                    <a:ext uri="{FF2B5EF4-FFF2-40B4-BE49-F238E27FC236}">
                      <a16:creationId xmlns:a16="http://schemas.microsoft.com/office/drawing/2014/main" id="{AFC08EEE-73FC-5B4E-A173-651A44E6E430}"/>
                    </a:ext>
                  </a:extLst>
                </p14:cNvPr>
                <p14:cNvContentPartPr/>
                <p14:nvPr/>
              </p14:nvContentPartPr>
              <p14:xfrm>
                <a:off x="7808517" y="5896328"/>
                <a:ext cx="814681" cy="660012"/>
              </p14:xfrm>
            </p:contentPart>
          </mc:Choice>
          <mc:Fallback xmlns="">
            <p:pic>
              <p:nvPicPr>
                <p:cNvPr id="271" name="Tinta 270">
                  <a:extLst>
                    <a:ext uri="{FF2B5EF4-FFF2-40B4-BE49-F238E27FC236}">
                      <a16:creationId xmlns:a16="http://schemas.microsoft.com/office/drawing/2014/main" id="{AFC08EEE-73FC-5B4E-A173-651A44E6E43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774908" y="5705757"/>
                  <a:ext cx="881227" cy="104051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9" name="TextBox 159">
            <a:extLst>
              <a:ext uri="{FF2B5EF4-FFF2-40B4-BE49-F238E27FC236}">
                <a16:creationId xmlns:a16="http://schemas.microsoft.com/office/drawing/2014/main" id="{3EEBA9EB-AC62-8C4C-9024-AF5B557154F9}"/>
              </a:ext>
            </a:extLst>
          </p:cNvPr>
          <p:cNvSpPr txBox="1"/>
          <p:nvPr/>
        </p:nvSpPr>
        <p:spPr>
          <a:xfrm>
            <a:off x="7044471" y="5526823"/>
            <a:ext cx="100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Cells</a:t>
            </a:r>
          </a:p>
        </p:txBody>
      </p:sp>
      <p:pic>
        <p:nvPicPr>
          <p:cNvPr id="29" name="Gráfico 28" descr="Seta curva no sentido horário">
            <a:extLst>
              <a:ext uri="{FF2B5EF4-FFF2-40B4-BE49-F238E27FC236}">
                <a16:creationId xmlns:a16="http://schemas.microsoft.com/office/drawing/2014/main" id="{AC0F04FE-D3D8-2545-8710-4C9B7744DB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38070">
            <a:off x="7895260" y="5268997"/>
            <a:ext cx="437948" cy="572230"/>
          </a:xfrm>
          <a:prstGeom prst="rect">
            <a:avLst/>
          </a:prstGeom>
        </p:spPr>
      </p:pic>
      <p:pic>
        <p:nvPicPr>
          <p:cNvPr id="31" name="Gráfico 30" descr="Seta com curva ligeira">
            <a:extLst>
              <a:ext uri="{FF2B5EF4-FFF2-40B4-BE49-F238E27FC236}">
                <a16:creationId xmlns:a16="http://schemas.microsoft.com/office/drawing/2014/main" id="{6BC240E3-F2F5-2A40-898E-AFC6B0DE58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152702">
            <a:off x="8405155" y="5330277"/>
            <a:ext cx="557596" cy="453862"/>
          </a:xfrm>
          <a:prstGeom prst="rect">
            <a:avLst/>
          </a:prstGeom>
        </p:spPr>
      </p:pic>
      <p:sp>
        <p:nvSpPr>
          <p:cNvPr id="343" name="Lágrima 342">
            <a:extLst>
              <a:ext uri="{FF2B5EF4-FFF2-40B4-BE49-F238E27FC236}">
                <a16:creationId xmlns:a16="http://schemas.microsoft.com/office/drawing/2014/main" id="{569D626D-3463-784F-B6EA-8F4717DE3AC8}"/>
              </a:ext>
            </a:extLst>
          </p:cNvPr>
          <p:cNvSpPr/>
          <p:nvPr/>
        </p:nvSpPr>
        <p:spPr>
          <a:xfrm>
            <a:off x="9017118" y="5166101"/>
            <a:ext cx="142302" cy="146587"/>
          </a:xfrm>
          <a:prstGeom prst="teardrop">
            <a:avLst/>
          </a:prstGeom>
          <a:solidFill>
            <a:srgbClr val="C46279"/>
          </a:solidFill>
          <a:ln>
            <a:solidFill>
              <a:srgbClr val="CA51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5" name="TextBox 159">
            <a:extLst>
              <a:ext uri="{FF2B5EF4-FFF2-40B4-BE49-F238E27FC236}">
                <a16:creationId xmlns:a16="http://schemas.microsoft.com/office/drawing/2014/main" id="{22BA737B-CAAA-324B-B9F5-CE1CD530D22F}"/>
              </a:ext>
            </a:extLst>
          </p:cNvPr>
          <p:cNvSpPr txBox="1"/>
          <p:nvPr/>
        </p:nvSpPr>
        <p:spPr>
          <a:xfrm>
            <a:off x="8562295" y="5418616"/>
            <a:ext cx="132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Signaling molecules</a:t>
            </a:r>
          </a:p>
        </p:txBody>
      </p:sp>
      <p:sp>
        <p:nvSpPr>
          <p:cNvPr id="346" name="TextBox 159">
            <a:extLst>
              <a:ext uri="{FF2B5EF4-FFF2-40B4-BE49-F238E27FC236}">
                <a16:creationId xmlns:a16="http://schemas.microsoft.com/office/drawing/2014/main" id="{88829542-7ACD-2944-A866-D2DA0F6896C1}"/>
              </a:ext>
            </a:extLst>
          </p:cNvPr>
          <p:cNvSpPr txBox="1"/>
          <p:nvPr/>
        </p:nvSpPr>
        <p:spPr>
          <a:xfrm>
            <a:off x="7426221" y="4762219"/>
            <a:ext cx="1942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Biomaterials/scaffold</a:t>
            </a:r>
          </a:p>
        </p:txBody>
      </p:sp>
      <p:sp>
        <p:nvSpPr>
          <p:cNvPr id="347" name="TextBox 159">
            <a:extLst>
              <a:ext uri="{FF2B5EF4-FFF2-40B4-BE49-F238E27FC236}">
                <a16:creationId xmlns:a16="http://schemas.microsoft.com/office/drawing/2014/main" id="{04CA73E8-E8D0-3647-98BE-C81A81C9B3E7}"/>
              </a:ext>
            </a:extLst>
          </p:cNvPr>
          <p:cNvSpPr txBox="1"/>
          <p:nvPr/>
        </p:nvSpPr>
        <p:spPr>
          <a:xfrm>
            <a:off x="7247822" y="5872077"/>
            <a:ext cx="233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 bone graft</a:t>
            </a:r>
          </a:p>
        </p:txBody>
      </p:sp>
      <p:pic>
        <p:nvPicPr>
          <p:cNvPr id="37" name="Gráfico 36" descr="Seta Reta">
            <a:extLst>
              <a:ext uri="{FF2B5EF4-FFF2-40B4-BE49-F238E27FC236}">
                <a16:creationId xmlns:a16="http://schemas.microsoft.com/office/drawing/2014/main" id="{B9C79F8F-72D3-D04B-BB25-DA55329D60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8166626" y="5038735"/>
            <a:ext cx="471051" cy="540454"/>
          </a:xfrm>
          <a:prstGeom prst="rect">
            <a:avLst/>
          </a:prstGeom>
        </p:spPr>
      </p:pic>
      <p:pic>
        <p:nvPicPr>
          <p:cNvPr id="43" name="Gráfico 42" descr="Esqueleto">
            <a:extLst>
              <a:ext uri="{FF2B5EF4-FFF2-40B4-BE49-F238E27FC236}">
                <a16:creationId xmlns:a16="http://schemas.microsoft.com/office/drawing/2014/main" id="{13309E0E-1DB5-6C4B-90EC-C34253E996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8176" y="5565475"/>
            <a:ext cx="1225416" cy="1225416"/>
          </a:xfrm>
          <a:prstGeom prst="rect">
            <a:avLst/>
          </a:prstGeom>
        </p:spPr>
      </p:pic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E73EAB54-FACE-E14C-8043-67937A62C506}"/>
              </a:ext>
            </a:extLst>
          </p:cNvPr>
          <p:cNvCxnSpPr>
            <a:cxnSpLocks/>
          </p:cNvCxnSpPr>
          <p:nvPr/>
        </p:nvCxnSpPr>
        <p:spPr>
          <a:xfrm flipV="1">
            <a:off x="1345436" y="6186304"/>
            <a:ext cx="798072" cy="905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extBox 159">
            <a:extLst>
              <a:ext uri="{FF2B5EF4-FFF2-40B4-BE49-F238E27FC236}">
                <a16:creationId xmlns:a16="http://schemas.microsoft.com/office/drawing/2014/main" id="{9BB0B904-D453-8346-9CF1-1D41A798349D}"/>
              </a:ext>
            </a:extLst>
          </p:cNvPr>
          <p:cNvSpPr txBox="1"/>
          <p:nvPr/>
        </p:nvSpPr>
        <p:spPr>
          <a:xfrm>
            <a:off x="1943947" y="6079807"/>
            <a:ext cx="130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site: 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iliac crest/hip (most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commum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58" name="Conector de Seta Reta 357">
            <a:extLst>
              <a:ext uri="{FF2B5EF4-FFF2-40B4-BE49-F238E27FC236}">
                <a16:creationId xmlns:a16="http://schemas.microsoft.com/office/drawing/2014/main" id="{D9CFB4AB-D0CB-5841-968F-5DAE6AC1FEE1}"/>
              </a:ext>
            </a:extLst>
          </p:cNvPr>
          <p:cNvCxnSpPr>
            <a:cxnSpLocks/>
          </p:cNvCxnSpPr>
          <p:nvPr/>
        </p:nvCxnSpPr>
        <p:spPr>
          <a:xfrm>
            <a:off x="1345436" y="5786419"/>
            <a:ext cx="798072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TextBox 159">
            <a:extLst>
              <a:ext uri="{FF2B5EF4-FFF2-40B4-BE49-F238E27FC236}">
                <a16:creationId xmlns:a16="http://schemas.microsoft.com/office/drawing/2014/main" id="{CBB39CD9-A79F-9C44-B942-6824E676847B}"/>
              </a:ext>
            </a:extLst>
          </p:cNvPr>
          <p:cNvSpPr txBox="1"/>
          <p:nvPr/>
        </p:nvSpPr>
        <p:spPr>
          <a:xfrm>
            <a:off x="2099088" y="5660113"/>
            <a:ext cx="117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 site: palate</a:t>
            </a:r>
          </a:p>
        </p:txBody>
      </p:sp>
      <p:sp>
        <p:nvSpPr>
          <p:cNvPr id="360" name="TextBox 159">
            <a:extLst>
              <a:ext uri="{FF2B5EF4-FFF2-40B4-BE49-F238E27FC236}">
                <a16:creationId xmlns:a16="http://schemas.microsoft.com/office/drawing/2014/main" id="{36E00F4E-4C36-B342-80C5-766F915AA533}"/>
              </a:ext>
            </a:extLst>
          </p:cNvPr>
          <p:cNvSpPr txBox="1"/>
          <p:nvPr/>
        </p:nvSpPr>
        <p:spPr>
          <a:xfrm>
            <a:off x="4448797" y="4760755"/>
            <a:ext cx="172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Osteconductive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Biomaterials/scaffold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(hydroxyapatite, TCP)</a:t>
            </a:r>
          </a:p>
        </p:txBody>
      </p:sp>
      <p:pic>
        <p:nvPicPr>
          <p:cNvPr id="51" name="Gráfico 50" descr="Osso">
            <a:extLst>
              <a:ext uri="{FF2B5EF4-FFF2-40B4-BE49-F238E27FC236}">
                <a16:creationId xmlns:a16="http://schemas.microsoft.com/office/drawing/2014/main" id="{B6603FA3-27D2-0842-8B0A-4001AF46B3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25204" y="4533017"/>
            <a:ext cx="528787" cy="528787"/>
          </a:xfrm>
          <a:prstGeom prst="rect">
            <a:avLst/>
          </a:prstGeom>
        </p:spPr>
      </p:pic>
      <p:sp>
        <p:nvSpPr>
          <p:cNvPr id="361" name="CaixaDeTexto 360">
            <a:extLst>
              <a:ext uri="{FF2B5EF4-FFF2-40B4-BE49-F238E27FC236}">
                <a16:creationId xmlns:a16="http://schemas.microsoft.com/office/drawing/2014/main" id="{B4C6E2DD-3816-1B4C-89BB-89C253011D61}"/>
              </a:ext>
            </a:extLst>
          </p:cNvPr>
          <p:cNvSpPr txBox="1"/>
          <p:nvPr/>
        </p:nvSpPr>
        <p:spPr>
          <a:xfrm rot="16200000">
            <a:off x="-443510" y="4612166"/>
            <a:ext cx="2268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Allogenous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TextBox 159">
            <a:extLst>
              <a:ext uri="{FF2B5EF4-FFF2-40B4-BE49-F238E27FC236}">
                <a16:creationId xmlns:a16="http://schemas.microsoft.com/office/drawing/2014/main" id="{446A7D84-B42B-7944-944F-3CCEE5F4E1A6}"/>
              </a:ext>
            </a:extLst>
          </p:cNvPr>
          <p:cNvSpPr txBox="1"/>
          <p:nvPr/>
        </p:nvSpPr>
        <p:spPr>
          <a:xfrm>
            <a:off x="924541" y="4484464"/>
            <a:ext cx="139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Donor: 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cadaveric </a:t>
            </a:r>
          </a:p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</a:p>
        </p:txBody>
      </p:sp>
      <p:cxnSp>
        <p:nvCxnSpPr>
          <p:cNvPr id="363" name="Conector de Seta Reta 362">
            <a:extLst>
              <a:ext uri="{FF2B5EF4-FFF2-40B4-BE49-F238E27FC236}">
                <a16:creationId xmlns:a16="http://schemas.microsoft.com/office/drawing/2014/main" id="{1384BE53-A84B-E042-B4B3-1F88FCBA0597}"/>
              </a:ext>
            </a:extLst>
          </p:cNvPr>
          <p:cNvCxnSpPr>
            <a:cxnSpLocks/>
          </p:cNvCxnSpPr>
          <p:nvPr/>
        </p:nvCxnSpPr>
        <p:spPr>
          <a:xfrm flipH="1">
            <a:off x="1438894" y="5065829"/>
            <a:ext cx="830266" cy="59256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CaixaDeTexto 363">
            <a:extLst>
              <a:ext uri="{FF2B5EF4-FFF2-40B4-BE49-F238E27FC236}">
                <a16:creationId xmlns:a16="http://schemas.microsoft.com/office/drawing/2014/main" id="{9FB6DF52-90CF-D441-8A01-6A549CC17522}"/>
              </a:ext>
            </a:extLst>
          </p:cNvPr>
          <p:cNvSpPr txBox="1"/>
          <p:nvPr/>
        </p:nvSpPr>
        <p:spPr>
          <a:xfrm rot="16200000">
            <a:off x="3410283" y="4594227"/>
            <a:ext cx="144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Alloplastic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Graft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8" name="Diagrama 57">
            <a:extLst>
              <a:ext uri="{FF2B5EF4-FFF2-40B4-BE49-F238E27FC236}">
                <a16:creationId xmlns:a16="http://schemas.microsoft.com/office/drawing/2014/main" id="{F704245D-83D9-774D-9181-73DFBFA69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571577"/>
              </p:ext>
            </p:extLst>
          </p:nvPr>
        </p:nvGraphicFramePr>
        <p:xfrm>
          <a:off x="333101" y="3213368"/>
          <a:ext cx="9429574" cy="12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365" name="CaixaDeTexto 364">
            <a:extLst>
              <a:ext uri="{FF2B5EF4-FFF2-40B4-BE49-F238E27FC236}">
                <a16:creationId xmlns:a16="http://schemas.microsoft.com/office/drawing/2014/main" id="{807E0CFB-1EAA-F241-988D-B18033DB1D2C}"/>
              </a:ext>
            </a:extLst>
          </p:cNvPr>
          <p:cNvSpPr txBox="1"/>
          <p:nvPr/>
        </p:nvSpPr>
        <p:spPr>
          <a:xfrm rot="16200000">
            <a:off x="3461657" y="6081557"/>
            <a:ext cx="144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pt-BR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pt-B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6" name="Gráfico 365" descr="Seta curva no sentido horário">
            <a:extLst>
              <a:ext uri="{FF2B5EF4-FFF2-40B4-BE49-F238E27FC236}">
                <a16:creationId xmlns:a16="http://schemas.microsoft.com/office/drawing/2014/main" id="{9D30CC49-3248-654A-8961-ACEC7BB0F2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980414">
            <a:off x="6057322" y="2857329"/>
            <a:ext cx="437948" cy="879354"/>
          </a:xfrm>
          <a:prstGeom prst="rect">
            <a:avLst/>
          </a:pr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4238B54-982C-CA4C-891A-F9EFB6B3C8BA}"/>
              </a:ext>
            </a:extLst>
          </p:cNvPr>
          <p:cNvGrpSpPr/>
          <p:nvPr/>
        </p:nvGrpSpPr>
        <p:grpSpPr>
          <a:xfrm>
            <a:off x="8065521" y="1464538"/>
            <a:ext cx="1506364" cy="734483"/>
            <a:chOff x="8052821" y="538777"/>
            <a:chExt cx="1506364" cy="734483"/>
          </a:xfrm>
        </p:grpSpPr>
        <p:grpSp>
          <p:nvGrpSpPr>
            <p:cNvPr id="273" name="Agrupar 272">
              <a:extLst>
                <a:ext uri="{FF2B5EF4-FFF2-40B4-BE49-F238E27FC236}">
                  <a16:creationId xmlns:a16="http://schemas.microsoft.com/office/drawing/2014/main" id="{5FA471AF-555B-F443-9398-2934E0D99048}"/>
                </a:ext>
              </a:extLst>
            </p:cNvPr>
            <p:cNvGrpSpPr/>
            <p:nvPr/>
          </p:nvGrpSpPr>
          <p:grpSpPr>
            <a:xfrm>
              <a:off x="8052821" y="793448"/>
              <a:ext cx="1453664" cy="479812"/>
              <a:chOff x="3576959" y="4248210"/>
              <a:chExt cx="1768972" cy="646544"/>
            </a:xfrm>
          </p:grpSpPr>
          <p:sp>
            <p:nvSpPr>
              <p:cNvPr id="261" name="Delay 210">
                <a:extLst>
                  <a:ext uri="{FF2B5EF4-FFF2-40B4-BE49-F238E27FC236}">
                    <a16:creationId xmlns:a16="http://schemas.microsoft.com/office/drawing/2014/main" id="{BE5DED31-1B56-CC4D-8D37-22755C95AC66}"/>
                  </a:ext>
                </a:extLst>
              </p:cNvPr>
              <p:cNvSpPr/>
              <p:nvPr/>
            </p:nvSpPr>
            <p:spPr>
              <a:xfrm rot="5400000">
                <a:off x="4234200" y="3590969"/>
                <a:ext cx="454490" cy="1768972"/>
              </a:xfrm>
              <a:prstGeom prst="flowChartDelay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Retângulo Arredondado 256">
                <a:extLst>
                  <a:ext uri="{FF2B5EF4-FFF2-40B4-BE49-F238E27FC236}">
                    <a16:creationId xmlns:a16="http://schemas.microsoft.com/office/drawing/2014/main" id="{EBCD476D-A766-6347-A851-9DA67FC3B2DD}"/>
                  </a:ext>
                </a:extLst>
              </p:cNvPr>
              <p:cNvSpPr/>
              <p:nvPr/>
            </p:nvSpPr>
            <p:spPr>
              <a:xfrm>
                <a:off x="4105038" y="4440264"/>
                <a:ext cx="335225" cy="4544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8" name="Retângulo Arredondado 257">
                <a:extLst>
                  <a:ext uri="{FF2B5EF4-FFF2-40B4-BE49-F238E27FC236}">
                    <a16:creationId xmlns:a16="http://schemas.microsoft.com/office/drawing/2014/main" id="{D1E94821-C198-A54B-9B11-03C608CB8EAD}"/>
                  </a:ext>
                </a:extLst>
              </p:cNvPr>
              <p:cNvSpPr/>
              <p:nvPr/>
            </p:nvSpPr>
            <p:spPr>
              <a:xfrm>
                <a:off x="4455762" y="4440264"/>
                <a:ext cx="335225" cy="4544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9" name="Retângulo Arredondado 258">
                <a:extLst>
                  <a:ext uri="{FF2B5EF4-FFF2-40B4-BE49-F238E27FC236}">
                    <a16:creationId xmlns:a16="http://schemas.microsoft.com/office/drawing/2014/main" id="{D5AEB607-B82C-C54B-939E-BD7925918549}"/>
                  </a:ext>
                </a:extLst>
              </p:cNvPr>
              <p:cNvSpPr/>
              <p:nvPr/>
            </p:nvSpPr>
            <p:spPr>
              <a:xfrm>
                <a:off x="3658914" y="4354170"/>
                <a:ext cx="289659" cy="4544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0" name="Retângulo Arredondado 259">
                <a:extLst>
                  <a:ext uri="{FF2B5EF4-FFF2-40B4-BE49-F238E27FC236}">
                    <a16:creationId xmlns:a16="http://schemas.microsoft.com/office/drawing/2014/main" id="{6764B5CE-56D3-6C48-9ECD-2CD8A4E702FE}"/>
                  </a:ext>
                </a:extLst>
              </p:cNvPr>
              <p:cNvSpPr/>
              <p:nvPr/>
            </p:nvSpPr>
            <p:spPr>
              <a:xfrm>
                <a:off x="4908131" y="4354170"/>
                <a:ext cx="289660" cy="4544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2" name="Retângulo Arredondado em um Canto Diagonal 261">
                <a:extLst>
                  <a:ext uri="{FF2B5EF4-FFF2-40B4-BE49-F238E27FC236}">
                    <a16:creationId xmlns:a16="http://schemas.microsoft.com/office/drawing/2014/main" id="{A889F62D-4776-9840-BC70-F3F1F18AFE64}"/>
                  </a:ext>
                </a:extLst>
              </p:cNvPr>
              <p:cNvSpPr/>
              <p:nvPr/>
            </p:nvSpPr>
            <p:spPr>
              <a:xfrm>
                <a:off x="3737926" y="4548196"/>
                <a:ext cx="150505" cy="84205"/>
              </a:xfrm>
              <a:prstGeom prst="round2Diag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3" name="Retângulo Arredondado em um Canto Diagonal 262">
                <a:extLst>
                  <a:ext uri="{FF2B5EF4-FFF2-40B4-BE49-F238E27FC236}">
                    <a16:creationId xmlns:a16="http://schemas.microsoft.com/office/drawing/2014/main" id="{C2DD9DAA-4E9B-3F4A-8B9C-628968A9064F}"/>
                  </a:ext>
                </a:extLst>
              </p:cNvPr>
              <p:cNvSpPr/>
              <p:nvPr/>
            </p:nvSpPr>
            <p:spPr>
              <a:xfrm>
                <a:off x="4210208" y="4672419"/>
                <a:ext cx="150505" cy="84205"/>
              </a:xfrm>
              <a:prstGeom prst="round2Diag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4" name="Retângulo Arredondado em um Canto Diagonal 263">
                <a:extLst>
                  <a:ext uri="{FF2B5EF4-FFF2-40B4-BE49-F238E27FC236}">
                    <a16:creationId xmlns:a16="http://schemas.microsoft.com/office/drawing/2014/main" id="{82DD4174-EED3-B246-B1F2-E0FC428F7F59}"/>
                  </a:ext>
                </a:extLst>
              </p:cNvPr>
              <p:cNvSpPr/>
              <p:nvPr/>
            </p:nvSpPr>
            <p:spPr>
              <a:xfrm>
                <a:off x="4545433" y="4670706"/>
                <a:ext cx="150505" cy="84205"/>
              </a:xfrm>
              <a:prstGeom prst="round2Diag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5" name="Retângulo Arredondado em um Canto Diagonal 264">
                <a:extLst>
                  <a:ext uri="{FF2B5EF4-FFF2-40B4-BE49-F238E27FC236}">
                    <a16:creationId xmlns:a16="http://schemas.microsoft.com/office/drawing/2014/main" id="{CA0212AD-9E38-6843-A760-F1E7CAB9D0F7}"/>
                  </a:ext>
                </a:extLst>
              </p:cNvPr>
              <p:cNvSpPr/>
              <p:nvPr/>
            </p:nvSpPr>
            <p:spPr>
              <a:xfrm>
                <a:off x="4977708" y="4548196"/>
                <a:ext cx="150505" cy="84205"/>
              </a:xfrm>
              <a:prstGeom prst="round2Diag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7" name="Conector Reto 266">
                <a:extLst>
                  <a:ext uri="{FF2B5EF4-FFF2-40B4-BE49-F238E27FC236}">
                    <a16:creationId xmlns:a16="http://schemas.microsoft.com/office/drawing/2014/main" id="{6D3501D1-934E-7C44-AB9E-504D764A8686}"/>
                  </a:ext>
                </a:extLst>
              </p:cNvPr>
              <p:cNvCxnSpPr>
                <a:stCxn id="262" idx="0"/>
                <a:endCxn id="263" idx="2"/>
              </p:cNvCxnSpPr>
              <p:nvPr/>
            </p:nvCxnSpPr>
            <p:spPr>
              <a:xfrm>
                <a:off x="3888431" y="4590299"/>
                <a:ext cx="321777" cy="124223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Conector Reto 267">
                <a:extLst>
                  <a:ext uri="{FF2B5EF4-FFF2-40B4-BE49-F238E27FC236}">
                    <a16:creationId xmlns:a16="http://schemas.microsoft.com/office/drawing/2014/main" id="{65D7C848-3A3F-924F-BCDA-9F334CFB5366}"/>
                  </a:ext>
                </a:extLst>
              </p:cNvPr>
              <p:cNvCxnSpPr>
                <a:cxnSpLocks/>
                <a:stCxn id="264" idx="0"/>
                <a:endCxn id="265" idx="2"/>
              </p:cNvCxnSpPr>
              <p:nvPr/>
            </p:nvCxnSpPr>
            <p:spPr>
              <a:xfrm flipV="1">
                <a:off x="4695938" y="4590299"/>
                <a:ext cx="281770" cy="122510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Conector Reto 271">
                <a:extLst>
                  <a:ext uri="{FF2B5EF4-FFF2-40B4-BE49-F238E27FC236}">
                    <a16:creationId xmlns:a16="http://schemas.microsoft.com/office/drawing/2014/main" id="{47721E69-929E-2E45-AC13-DD11BB15D38F}"/>
                  </a:ext>
                </a:extLst>
              </p:cNvPr>
              <p:cNvCxnSpPr>
                <a:stCxn id="263" idx="0"/>
                <a:endCxn id="264" idx="2"/>
              </p:cNvCxnSpPr>
              <p:nvPr/>
            </p:nvCxnSpPr>
            <p:spPr>
              <a:xfrm flipV="1">
                <a:off x="4360713" y="4712809"/>
                <a:ext cx="184720" cy="1713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Paralelogramo 58">
              <a:extLst>
                <a:ext uri="{FF2B5EF4-FFF2-40B4-BE49-F238E27FC236}">
                  <a16:creationId xmlns:a16="http://schemas.microsoft.com/office/drawing/2014/main" id="{B2F18933-A943-6348-B3B3-455131F6E605}"/>
                </a:ext>
              </a:extLst>
            </p:cNvPr>
            <p:cNvSpPr/>
            <p:nvPr/>
          </p:nvSpPr>
          <p:spPr>
            <a:xfrm>
              <a:off x="8060858" y="538777"/>
              <a:ext cx="1498327" cy="252152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67" name="Gráfico 366" descr="Seta Reta">
            <a:extLst>
              <a:ext uri="{FF2B5EF4-FFF2-40B4-BE49-F238E27FC236}">
                <a16:creationId xmlns:a16="http://schemas.microsoft.com/office/drawing/2014/main" id="{D2A67113-9BF0-7649-81A7-1D5AF36023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8182086" y="6129302"/>
            <a:ext cx="471051" cy="540454"/>
          </a:xfrm>
          <a:prstGeom prst="rect">
            <a:avLst/>
          </a:prstGeom>
        </p:spPr>
      </p:pic>
      <p:sp>
        <p:nvSpPr>
          <p:cNvPr id="368" name="TextBox 159">
            <a:extLst>
              <a:ext uri="{FF2B5EF4-FFF2-40B4-BE49-F238E27FC236}">
                <a16:creationId xmlns:a16="http://schemas.microsoft.com/office/drawing/2014/main" id="{36127223-7E3A-A047-ABEC-01CE19B06608}"/>
              </a:ext>
            </a:extLst>
          </p:cNvPr>
          <p:cNvSpPr txBox="1"/>
          <p:nvPr/>
        </p:nvSpPr>
        <p:spPr>
          <a:xfrm>
            <a:off x="7237018" y="6646176"/>
            <a:ext cx="2335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</p:txBody>
      </p:sp>
      <p:pic>
        <p:nvPicPr>
          <p:cNvPr id="61" name="Gráfico 60" descr="DNA">
            <a:extLst>
              <a:ext uri="{FF2B5EF4-FFF2-40B4-BE49-F238E27FC236}">
                <a16:creationId xmlns:a16="http://schemas.microsoft.com/office/drawing/2014/main" id="{50B2664E-8983-F74A-B651-C256D5598A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66609" y="5025074"/>
            <a:ext cx="361681" cy="361681"/>
          </a:xfrm>
          <a:prstGeom prst="rect">
            <a:avLst/>
          </a:prstGeom>
        </p:spPr>
      </p:pic>
      <p:sp>
        <p:nvSpPr>
          <p:cNvPr id="63" name="CaixaDeTexto 62">
            <a:extLst>
              <a:ext uri="{FF2B5EF4-FFF2-40B4-BE49-F238E27FC236}">
                <a16:creationId xmlns:a16="http://schemas.microsoft.com/office/drawing/2014/main" id="{B659B346-C68B-374D-89D1-DC2753931146}"/>
              </a:ext>
            </a:extLst>
          </p:cNvPr>
          <p:cNvSpPr txBox="1"/>
          <p:nvPr/>
        </p:nvSpPr>
        <p:spPr>
          <a:xfrm>
            <a:off x="6285" y="1156042"/>
            <a:ext cx="924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9" name="CaixaDeTexto 368">
            <a:extLst>
              <a:ext uri="{FF2B5EF4-FFF2-40B4-BE49-F238E27FC236}">
                <a16:creationId xmlns:a16="http://schemas.microsoft.com/office/drawing/2014/main" id="{68827A2E-87C0-6243-95F0-06371438719F}"/>
              </a:ext>
            </a:extLst>
          </p:cNvPr>
          <p:cNvSpPr txBox="1"/>
          <p:nvPr/>
        </p:nvSpPr>
        <p:spPr>
          <a:xfrm>
            <a:off x="35644" y="3684420"/>
            <a:ext cx="924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pt-BR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565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8"/>
            <a:ext cx="9906000" cy="684843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00456" y="4275798"/>
            <a:ext cx="3995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b="1" dirty="0">
                <a:solidFill>
                  <a:schemeClr val="bg1"/>
                </a:solidFill>
              </a:rPr>
              <a:t>medida certa</a:t>
            </a:r>
            <a:r>
              <a:rPr lang="pt-BR" sz="2400" dirty="0">
                <a:solidFill>
                  <a:schemeClr val="bg1"/>
                </a:solidFill>
              </a:rPr>
              <a:t> para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promover confiança à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sociedade e competitividade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ao setor produtivo.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11500" y="3649652"/>
            <a:ext cx="3584884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MISSÃO DO INMETRO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9F7A3A-9D11-5E46-A749-A8A6D3A15C5D}"/>
              </a:ext>
            </a:extLst>
          </p:cNvPr>
          <p:cNvSpPr txBox="1"/>
          <p:nvPr/>
        </p:nvSpPr>
        <p:spPr>
          <a:xfrm>
            <a:off x="369995" y="454708"/>
            <a:ext cx="4867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Biometrology: the new frontier to be explored!</a:t>
            </a:r>
          </a:p>
        </p:txBody>
      </p:sp>
    </p:spTree>
    <p:extLst>
      <p:ext uri="{BB962C8B-B14F-4D97-AF65-F5344CB8AC3E}">
        <p14:creationId xmlns:p14="http://schemas.microsoft.com/office/powerpoint/2010/main" val="21891505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B49E1F-8D13-4501-94B3-4F6C1714BC22}"/>
              </a:ext>
            </a:extLst>
          </p:cNvPr>
          <p:cNvSpPr/>
          <p:nvPr/>
        </p:nvSpPr>
        <p:spPr>
          <a:xfrm>
            <a:off x="381000" y="-71048"/>
            <a:ext cx="9144000" cy="696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B82501-3869-4367-8388-009C1639F11A}"/>
              </a:ext>
            </a:extLst>
          </p:cNvPr>
          <p:cNvSpPr txBox="1">
            <a:spLocks/>
          </p:cNvSpPr>
          <p:nvPr/>
        </p:nvSpPr>
        <p:spPr>
          <a:xfrm>
            <a:off x="5721387" y="2393045"/>
            <a:ext cx="4032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r>
              <a:rPr lang="pt-BR" sz="2000" b="1" dirty="0" err="1"/>
              <a:t>Collaborator</a:t>
            </a:r>
            <a:r>
              <a:rPr lang="pt-BR" sz="2000" b="1" dirty="0"/>
              <a:t>: </a:t>
            </a:r>
          </a:p>
          <a:p>
            <a:pPr algn="l"/>
            <a:r>
              <a:rPr lang="pt-BR" sz="2000" b="1" dirty="0"/>
              <a:t>Anderson Beatrici, Inmetro</a:t>
            </a:r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r>
              <a:rPr lang="pt-BR" sz="2000" b="1" dirty="0"/>
              <a:t>PhD </a:t>
            </a:r>
            <a:r>
              <a:rPr lang="pt-BR" sz="2000" b="1" dirty="0" err="1"/>
              <a:t>students</a:t>
            </a:r>
            <a:r>
              <a:rPr lang="pt-BR" sz="2000" b="1" dirty="0"/>
              <a:t>:</a:t>
            </a:r>
          </a:p>
          <a:p>
            <a:pPr algn="l"/>
            <a:r>
              <a:rPr lang="pt-BR" sz="2000" b="1" dirty="0"/>
              <a:t>Isis Côrtes, Inmetro</a:t>
            </a:r>
          </a:p>
          <a:p>
            <a:pPr algn="l"/>
            <a:r>
              <a:rPr lang="pt-BR" sz="2000" b="1" dirty="0"/>
              <a:t>Renata </a:t>
            </a:r>
            <a:r>
              <a:rPr lang="pt-BR" sz="2000" b="1" dirty="0" err="1"/>
              <a:t>Matsui</a:t>
            </a:r>
            <a:r>
              <a:rPr lang="pt-BR" sz="2000" b="1" dirty="0"/>
              <a:t>, Inmetro</a:t>
            </a:r>
          </a:p>
          <a:p>
            <a:pPr algn="l"/>
            <a:r>
              <a:rPr lang="pt-BR" sz="2000" b="1" dirty="0"/>
              <a:t>Gabriela Kronemberger, </a:t>
            </a:r>
            <a:r>
              <a:rPr lang="pt-BR" sz="2000" b="1" dirty="0" err="1"/>
              <a:t>Unigranrio</a:t>
            </a:r>
            <a:endParaRPr lang="pt-BR" sz="2000" b="1" dirty="0"/>
          </a:p>
          <a:p>
            <a:pPr algn="l"/>
            <a:r>
              <a:rPr lang="pt-BR" sz="2000" b="1" dirty="0"/>
              <a:t>Letícia Charelli, COPPE - UFRJ</a:t>
            </a:r>
          </a:p>
          <a:p>
            <a:pPr algn="l"/>
            <a:endParaRPr lang="pt-BR" sz="2000" b="1" dirty="0"/>
          </a:p>
          <a:p>
            <a:pPr algn="l"/>
            <a:r>
              <a:rPr lang="pt-BR" sz="2000" b="1" dirty="0"/>
              <a:t>Master </a:t>
            </a:r>
            <a:r>
              <a:rPr lang="pt-BR" sz="2000" b="1" dirty="0" err="1"/>
              <a:t>student</a:t>
            </a:r>
            <a:r>
              <a:rPr lang="pt-BR" sz="2000" b="1" dirty="0"/>
              <a:t>: </a:t>
            </a:r>
          </a:p>
          <a:p>
            <a:pPr algn="l"/>
            <a:r>
              <a:rPr lang="pt-BR" sz="2000" b="1" dirty="0"/>
              <a:t>Guilherme Miranda, Inmetro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pt-BR" sz="2000" b="1" dirty="0"/>
          </a:p>
          <a:p>
            <a:pPr algn="l"/>
            <a:r>
              <a:rPr lang="pt-BR" sz="2000" b="1" dirty="0" err="1"/>
              <a:t>Undergraduate</a:t>
            </a:r>
            <a:r>
              <a:rPr lang="pt-BR" sz="2000" b="1" dirty="0"/>
              <a:t> students:</a:t>
            </a:r>
          </a:p>
          <a:p>
            <a:pPr algn="l"/>
            <a:r>
              <a:rPr lang="pt-BR" sz="2000" b="1" dirty="0"/>
              <a:t>Bianca Montenegro, UFRJ-Xerém</a:t>
            </a:r>
          </a:p>
          <a:p>
            <a:pPr algn="l"/>
            <a:r>
              <a:rPr lang="pt-BR" sz="2000" b="1" dirty="0"/>
              <a:t>Marcela Marins, UFRJ-Xerém</a:t>
            </a:r>
          </a:p>
          <a:p>
            <a:pPr algn="l"/>
            <a:r>
              <a:rPr lang="pt-BR" sz="2000" b="1" dirty="0"/>
              <a:t>Tathiana Proença, UFRJ-Xerém</a:t>
            </a:r>
          </a:p>
          <a:p>
            <a:pPr algn="l"/>
            <a:r>
              <a:rPr lang="pt-BR" sz="2000" b="1" dirty="0"/>
              <a:t>Úrsula </a:t>
            </a:r>
            <a:r>
              <a:rPr lang="pt-BR" sz="2000" b="1" dirty="0" err="1"/>
              <a:t>Kopke</a:t>
            </a:r>
            <a:r>
              <a:rPr lang="pt-BR" sz="2000" b="1" dirty="0"/>
              <a:t>, UFRJ-Xerém</a:t>
            </a:r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endParaRPr lang="pt-BR" sz="2000" b="1" dirty="0"/>
          </a:p>
          <a:p>
            <a:pPr algn="l"/>
            <a:r>
              <a:rPr lang="pt-BR" sz="2000" b="1" dirty="0"/>
              <a:t> </a:t>
            </a:r>
          </a:p>
          <a:p>
            <a:pPr algn="l"/>
            <a:endParaRPr lang="pt-BR" sz="2000" b="1" dirty="0"/>
          </a:p>
          <a:p>
            <a:pPr algn="l"/>
            <a:r>
              <a:rPr lang="pt-BR" sz="2000" b="1" dirty="0"/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22D876-873F-4AA4-8E59-8269EA324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r="2863" b="2239"/>
          <a:stretch/>
        </p:blipFill>
        <p:spPr>
          <a:xfrm>
            <a:off x="521475" y="3466995"/>
            <a:ext cx="5059439" cy="31902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995FEEB-01AF-4A0B-8C1D-0CF4DC912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8" r="1666" b="8025"/>
          <a:stretch/>
        </p:blipFill>
        <p:spPr>
          <a:xfrm>
            <a:off x="712031" y="1169316"/>
            <a:ext cx="4678326" cy="2061636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2B9508DA-C8C7-4419-90FF-326911E87CFA}"/>
              </a:ext>
            </a:extLst>
          </p:cNvPr>
          <p:cNvSpPr/>
          <p:nvPr/>
        </p:nvSpPr>
        <p:spPr>
          <a:xfrm>
            <a:off x="5496538" y="-28102"/>
            <a:ext cx="3837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Agradecimentos    ;  )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7811CDE-AC53-4851-A584-5A6A4AD4C297}"/>
              </a:ext>
            </a:extLst>
          </p:cNvPr>
          <p:cNvSpPr/>
          <p:nvPr/>
        </p:nvSpPr>
        <p:spPr>
          <a:xfrm>
            <a:off x="712031" y="563941"/>
            <a:ext cx="4499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https://www.grupoctab.com/</a:t>
            </a:r>
          </a:p>
        </p:txBody>
      </p:sp>
    </p:spTree>
    <p:extLst>
      <p:ext uri="{BB962C8B-B14F-4D97-AF65-F5344CB8AC3E}">
        <p14:creationId xmlns:p14="http://schemas.microsoft.com/office/powerpoint/2010/main" val="6066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A2E76-8D55-3A40-B79E-ED9BEC7F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Context</a:t>
            </a:r>
            <a:endParaRPr lang="pt-BR" dirty="0"/>
          </a:p>
        </p:txBody>
      </p:sp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66855A49-B3C1-6749-8F1C-E75ED146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42" y="2318720"/>
            <a:ext cx="6704115" cy="418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98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esa, foto, ônibus, comida&#10;&#10;Descrição gerada automaticamente">
            <a:extLst>
              <a:ext uri="{FF2B5EF4-FFF2-40B4-BE49-F238E27FC236}">
                <a16:creationId xmlns:a16="http://schemas.microsoft.com/office/drawing/2014/main" id="{1EF1D60C-900F-442D-B1A1-ECDD805DB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5356"/>
            <a:ext cx="3998604" cy="3289738"/>
          </a:xfrm>
          <a:prstGeom prst="rect">
            <a:avLst/>
          </a:prstGeom>
        </p:spPr>
      </p:pic>
      <p:pic>
        <p:nvPicPr>
          <p:cNvPr id="9" name="Imagem 8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BC073C9-3235-4948-81A9-311EC8BCC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t="5073" r="3296" b="10638"/>
          <a:stretch/>
        </p:blipFill>
        <p:spPr>
          <a:xfrm>
            <a:off x="4427483" y="805334"/>
            <a:ext cx="5097516" cy="2855117"/>
          </a:xfrm>
          <a:prstGeom prst="rect">
            <a:avLst/>
          </a:prstGeom>
        </p:spPr>
      </p:pic>
      <p:pic>
        <p:nvPicPr>
          <p:cNvPr id="11" name="Imagem 10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8273B52-3B14-46EE-91D2-214B550CA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3763" r="4321" b="12538"/>
          <a:stretch/>
        </p:blipFill>
        <p:spPr>
          <a:xfrm>
            <a:off x="4166813" y="3660451"/>
            <a:ext cx="5424175" cy="2732691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571CE572-E6CB-4579-8786-9623DEC25929}"/>
              </a:ext>
            </a:extLst>
          </p:cNvPr>
          <p:cNvSpPr/>
          <p:nvPr/>
        </p:nvSpPr>
        <p:spPr>
          <a:xfrm>
            <a:off x="1025978" y="3826467"/>
            <a:ext cx="3669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Inscrições gratuitas: </a:t>
            </a:r>
          </a:p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www.grupoctab.com</a:t>
            </a:r>
          </a:p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/bioimpressao</a:t>
            </a:r>
          </a:p>
        </p:txBody>
      </p:sp>
    </p:spTree>
    <p:extLst>
      <p:ext uri="{BB962C8B-B14F-4D97-AF65-F5344CB8AC3E}">
        <p14:creationId xmlns:p14="http://schemas.microsoft.com/office/powerpoint/2010/main" val="2092401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E35A056C-7BBB-4776-9246-964A9F4CB27C}"/>
              </a:ext>
            </a:extLst>
          </p:cNvPr>
          <p:cNvSpPr/>
          <p:nvPr/>
        </p:nvSpPr>
        <p:spPr>
          <a:xfrm>
            <a:off x="315013" y="1"/>
            <a:ext cx="9275975" cy="6886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ABF3BB-B0EF-44A8-A43C-3E943A9BEDCE}"/>
              </a:ext>
            </a:extLst>
          </p:cNvPr>
          <p:cNvSpPr txBox="1"/>
          <p:nvPr/>
        </p:nvSpPr>
        <p:spPr>
          <a:xfrm>
            <a:off x="381000" y="3480564"/>
            <a:ext cx="437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www.grupoctab.com/cultivocelular3d</a:t>
            </a:r>
          </a:p>
        </p:txBody>
      </p:sp>
      <p:pic>
        <p:nvPicPr>
          <p:cNvPr id="15" name="Imagem 14" descr="Grupo de pessoas em pé lado a lado&#10;&#10;Descrição gerada automaticamente">
            <a:extLst>
              <a:ext uri="{FF2B5EF4-FFF2-40B4-BE49-F238E27FC236}">
                <a16:creationId xmlns:a16="http://schemas.microsoft.com/office/drawing/2014/main" id="{70856FE2-1B30-49FF-8AEB-046C2B64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/>
          <a:stretch/>
        </p:blipFill>
        <p:spPr>
          <a:xfrm>
            <a:off x="296920" y="1780137"/>
            <a:ext cx="5348157" cy="51061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B43461-541C-458C-B06D-E6820529E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04"/>
          <a:stretch/>
        </p:blipFill>
        <p:spPr>
          <a:xfrm>
            <a:off x="315013" y="0"/>
            <a:ext cx="4848225" cy="3037840"/>
          </a:xfrm>
          <a:prstGeom prst="rect">
            <a:avLst/>
          </a:prstGeom>
        </p:spPr>
      </p:pic>
      <p:pic>
        <p:nvPicPr>
          <p:cNvPr id="10" name="Imagem 9" descr="Uma imagem contendo no interior, teto, pessoa, vestuário&#10;&#10;Descrição gerada automaticamente">
            <a:extLst>
              <a:ext uri="{FF2B5EF4-FFF2-40B4-BE49-F238E27FC236}">
                <a16:creationId xmlns:a16="http://schemas.microsoft.com/office/drawing/2014/main" id="{722053A2-C747-4A20-A481-2AB16A79F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493" y="14140"/>
            <a:ext cx="4562495" cy="3429000"/>
          </a:xfrm>
          <a:prstGeom prst="rect">
            <a:avLst/>
          </a:prstGeom>
        </p:spPr>
      </p:pic>
      <p:pic>
        <p:nvPicPr>
          <p:cNvPr id="17" name="Imagem 16" descr="Uma imagem contendo no interior, cena, homem, cozinha&#10;&#10;Descrição gerada automaticamente">
            <a:extLst>
              <a:ext uri="{FF2B5EF4-FFF2-40B4-BE49-F238E27FC236}">
                <a16:creationId xmlns:a16="http://schemas.microsoft.com/office/drawing/2014/main" id="{0F13305A-AA69-4FDD-B540-132145CF3B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/>
          <a:stretch/>
        </p:blipFill>
        <p:spPr>
          <a:xfrm>
            <a:off x="5028493" y="3429000"/>
            <a:ext cx="4562495" cy="34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7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39A632-5846-4B72-A201-5FC121973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04"/>
          <a:stretch/>
        </p:blipFill>
        <p:spPr>
          <a:xfrm>
            <a:off x="381001" y="391160"/>
            <a:ext cx="4848225" cy="3037840"/>
          </a:xfrm>
          <a:prstGeom prst="rect">
            <a:avLst/>
          </a:prstGeom>
        </p:spPr>
      </p:pic>
      <p:pic>
        <p:nvPicPr>
          <p:cNvPr id="4" name="Imagem 3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5ED9B322-2620-4C90-A6C7-E5FA0C4377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 b="8975"/>
          <a:stretch/>
        </p:blipFill>
        <p:spPr>
          <a:xfrm>
            <a:off x="381000" y="3328738"/>
            <a:ext cx="9144000" cy="3529263"/>
          </a:xfrm>
          <a:prstGeom prst="rect">
            <a:avLst/>
          </a:prstGeom>
        </p:spPr>
      </p:pic>
      <p:pic>
        <p:nvPicPr>
          <p:cNvPr id="7" name="Imagem 6" descr="Uma imagem contendo pessoa, homem, olhando, quarto&#10;&#10;Descrição gerada automaticamente">
            <a:extLst>
              <a:ext uri="{FF2B5EF4-FFF2-40B4-BE49-F238E27FC236}">
                <a16:creationId xmlns:a16="http://schemas.microsoft.com/office/drawing/2014/main" id="{C073B376-402A-4EBC-B5F6-85340BD3DC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47" r="8272" b="-1"/>
          <a:stretch/>
        </p:blipFill>
        <p:spPr>
          <a:xfrm>
            <a:off x="5081338" y="290897"/>
            <a:ext cx="4443663" cy="303784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512AF72-A270-4916-8AFF-55B21A8D7B19}"/>
              </a:ext>
            </a:extLst>
          </p:cNvPr>
          <p:cNvSpPr/>
          <p:nvPr/>
        </p:nvSpPr>
        <p:spPr>
          <a:xfrm>
            <a:off x="5695544" y="391160"/>
            <a:ext cx="3641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accent1"/>
                </a:solidFill>
              </a:rPr>
              <a:t>Episkin</a:t>
            </a:r>
            <a:r>
              <a:rPr lang="pt-BR" sz="2800" b="1" dirty="0">
                <a:solidFill>
                  <a:schemeClr val="accent1"/>
                </a:solidFill>
              </a:rPr>
              <a:t>, </a:t>
            </a:r>
            <a:r>
              <a:rPr lang="pt-BR" sz="2800" b="1" dirty="0" err="1">
                <a:solidFill>
                  <a:schemeClr val="accent1"/>
                </a:solidFill>
              </a:rPr>
              <a:t>L´Oreal</a:t>
            </a:r>
            <a:r>
              <a:rPr lang="pt-BR" sz="2800" b="1" dirty="0">
                <a:solidFill>
                  <a:schemeClr val="accent1"/>
                </a:solidFill>
              </a:rPr>
              <a:t>, </a:t>
            </a:r>
            <a:r>
              <a:rPr lang="pt-BR" sz="2800" b="1" dirty="0" err="1">
                <a:solidFill>
                  <a:schemeClr val="accent1"/>
                </a:solidFill>
              </a:rPr>
              <a:t>Brazil</a:t>
            </a:r>
            <a:r>
              <a:rPr lang="pt-BR" sz="2800" b="1" dirty="0">
                <a:solidFill>
                  <a:schemeClr val="accent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1610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68E7BE9A-8CE6-4CB3-BABE-2B0567DB0F33}"/>
              </a:ext>
            </a:extLst>
          </p:cNvPr>
          <p:cNvSpPr/>
          <p:nvPr/>
        </p:nvSpPr>
        <p:spPr>
          <a:xfrm>
            <a:off x="545741" y="925228"/>
            <a:ext cx="8814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Próxima edição – São Paulo, Merck, Barueri   ;  )</a:t>
            </a:r>
          </a:p>
          <a:p>
            <a:r>
              <a:rPr lang="pt-B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https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://www.bioedtech.online/events/imersao-nas-tecnologias-do-futuro-cultivo-celular-em-3d-e-bioimpressao-de-tecidos </a:t>
            </a:r>
          </a:p>
        </p:txBody>
      </p:sp>
      <p:pic>
        <p:nvPicPr>
          <p:cNvPr id="6" name="Imagem 5" descr="Uma imagem contendo mulher, computador&#10;&#10;Descrição gerada automaticamente">
            <a:extLst>
              <a:ext uri="{FF2B5EF4-FFF2-40B4-BE49-F238E27FC236}">
                <a16:creationId xmlns:a16="http://schemas.microsoft.com/office/drawing/2014/main" id="{6D918ED6-D625-4F2F-B46B-598333BCC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48667"/>
            <a:ext cx="4572000" cy="4572000"/>
          </a:xfrm>
          <a:prstGeom prst="rect">
            <a:avLst/>
          </a:prstGeom>
        </p:spPr>
      </p:pic>
      <p:pic>
        <p:nvPicPr>
          <p:cNvPr id="8" name="Imagem 7" descr="Uma imagem contendo screenshot, computador&#10;&#10;Descrição gerada automaticamente">
            <a:extLst>
              <a:ext uri="{FF2B5EF4-FFF2-40B4-BE49-F238E27FC236}">
                <a16:creationId xmlns:a16="http://schemas.microsoft.com/office/drawing/2014/main" id="{1AB1E0DA-0B1C-4102-909F-40FF11EEF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285999"/>
            <a:ext cx="4572002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6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err="1">
                <a:latin typeface="Century Gothic" charset="0"/>
                <a:ea typeface="ＭＳ Ｐゴシック" charset="-128"/>
              </a:rPr>
              <a:t>Funding</a:t>
            </a:r>
            <a:endParaRPr lang="pt-BR" altLang="pt-BR" dirty="0">
              <a:latin typeface="Century Gothic" charset="0"/>
              <a:ea typeface="ＭＳ Ｐゴシック" charset="-128"/>
            </a:endParaRPr>
          </a:p>
        </p:txBody>
      </p:sp>
      <p:pic>
        <p:nvPicPr>
          <p:cNvPr id="167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924175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644900"/>
            <a:ext cx="24003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636838"/>
            <a:ext cx="1625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36449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08275"/>
            <a:ext cx="11811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1" y="3355975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1" y="3284539"/>
            <a:ext cx="16605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D5D47C4-146A-0145-B057-39209C9CB8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79" y="4872267"/>
            <a:ext cx="1794274" cy="1513715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7150A41-5DAE-514F-8589-4B7FAB26EF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64" y="4966803"/>
            <a:ext cx="2299204" cy="13246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504629D-0B3B-954C-AF3B-4A4B9B397FE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29" y="1497026"/>
            <a:ext cx="2681620" cy="10125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52A37EE-0DC1-6043-9204-9142C5D70F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64" y="4884363"/>
            <a:ext cx="2461279" cy="15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>
          <a:xfrm>
            <a:off x="849313" y="1125539"/>
            <a:ext cx="8229600" cy="790575"/>
          </a:xfrm>
        </p:spPr>
        <p:txBody>
          <a:bodyPr>
            <a:normAutofit fontScale="90000"/>
          </a:bodyPr>
          <a:lstStyle/>
          <a:p>
            <a:r>
              <a:rPr lang="en-US" altLang="pt-BR" dirty="0">
                <a:latin typeface="Century Gothic" charset="0"/>
                <a:ea typeface="ＭＳ Ｐゴシック" charset="-128"/>
              </a:rPr>
              <a:t>Thanks</a:t>
            </a:r>
          </a:p>
        </p:txBody>
      </p:sp>
      <p:sp>
        <p:nvSpPr>
          <p:cNvPr id="168962" name="Content Placeholder 2"/>
          <p:cNvSpPr>
            <a:spLocks noGrp="1"/>
          </p:cNvSpPr>
          <p:nvPr>
            <p:ph idx="1"/>
          </p:nvPr>
        </p:nvSpPr>
        <p:spPr>
          <a:xfrm>
            <a:off x="704851" y="1916113"/>
            <a:ext cx="8640763" cy="46101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</a:rPr>
              <a:t>More information</a:t>
            </a:r>
          </a:p>
          <a:p>
            <a:pPr lvl="1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  <a:hlinkClick r:id="rId2"/>
              </a:rPr>
              <a:t>www.inmetro.gov.br</a:t>
            </a:r>
            <a:r>
              <a:rPr lang="en-US" altLang="pt-BR" dirty="0">
                <a:latin typeface="Century Gothic" charset="0"/>
                <a:ea typeface="ＭＳ Ｐゴシック" charset="-128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  <a:hlinkClick r:id="rId3"/>
              </a:rPr>
              <a:t>www.renama.org.br</a:t>
            </a:r>
            <a:r>
              <a:rPr lang="en-US" altLang="pt-BR" dirty="0">
                <a:latin typeface="Century Gothic" charset="0"/>
                <a:ea typeface="ＭＳ Ｐゴシック" charset="-128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</a:rPr>
              <a:t>José Mauro </a:t>
            </a:r>
            <a:r>
              <a:rPr lang="en-US" altLang="pt-BR" dirty="0" err="1">
                <a:latin typeface="Century Gothic" charset="0"/>
                <a:ea typeface="ＭＳ Ｐゴシック" charset="-128"/>
              </a:rPr>
              <a:t>Granjeiro</a:t>
            </a:r>
            <a:endParaRPr lang="en-US" altLang="pt-BR" dirty="0">
              <a:latin typeface="Century Gothic" charset="0"/>
              <a:ea typeface="ＭＳ Ｐゴシック" charset="-128"/>
            </a:endParaRPr>
          </a:p>
          <a:p>
            <a:pPr lvl="2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  <a:hlinkClick r:id="rId4"/>
              </a:rPr>
              <a:t>jmgranjeiro@inmetro.gov.br</a:t>
            </a:r>
            <a:r>
              <a:rPr lang="en-US" altLang="pt-BR" dirty="0">
                <a:latin typeface="Century Gothic" charset="0"/>
                <a:ea typeface="ＭＳ Ｐゴシック" charset="-128"/>
              </a:rPr>
              <a:t>; </a:t>
            </a:r>
            <a:r>
              <a:rPr lang="en-US" altLang="pt-BR" dirty="0">
                <a:latin typeface="Century Gothic" charset="0"/>
                <a:ea typeface="ＭＳ Ｐゴシック" charset="-128"/>
                <a:hlinkClick r:id="rId5"/>
              </a:rPr>
              <a:t>jmgranjeiro@gmail.com</a:t>
            </a:r>
            <a:r>
              <a:rPr lang="en-US" altLang="pt-BR" dirty="0">
                <a:latin typeface="Century Gothic" charset="0"/>
                <a:ea typeface="ＭＳ Ｐゴシック" charset="-128"/>
              </a:rPr>
              <a:t> </a:t>
            </a:r>
          </a:p>
          <a:p>
            <a:pPr lvl="2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</a:rPr>
              <a:t>Bioengineering Lab., Life Sciences </a:t>
            </a:r>
            <a:r>
              <a:rPr lang="en-US" altLang="pt-BR" dirty="0" err="1">
                <a:latin typeface="Century Gothic" charset="0"/>
                <a:ea typeface="ＭＳ Ｐゴシック" charset="-128"/>
              </a:rPr>
              <a:t>Apllyed</a:t>
            </a:r>
            <a:r>
              <a:rPr lang="en-US" altLang="pt-BR" dirty="0">
                <a:latin typeface="Century Gothic" charset="0"/>
                <a:ea typeface="ＭＳ Ｐゴシック" charset="-128"/>
              </a:rPr>
              <a:t> Metrology</a:t>
            </a:r>
          </a:p>
          <a:p>
            <a:pPr lvl="2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</a:rPr>
              <a:t>021 2145 3221</a:t>
            </a:r>
          </a:p>
          <a:p>
            <a:pPr lvl="2">
              <a:lnSpc>
                <a:spcPct val="110000"/>
              </a:lnSpc>
            </a:pPr>
            <a:r>
              <a:rPr lang="en-US" altLang="pt-BR" dirty="0">
                <a:latin typeface="Century Gothic" charset="0"/>
                <a:ea typeface="ＭＳ Ｐゴシック" charset="-128"/>
              </a:rPr>
              <a:t>021 9 8702 3433</a:t>
            </a:r>
          </a:p>
          <a:p>
            <a:pPr lvl="2">
              <a:lnSpc>
                <a:spcPct val="110000"/>
              </a:lnSpc>
            </a:pPr>
            <a:r>
              <a:rPr lang="pt-BR" altLang="pt-BR" sz="1600" dirty="0">
                <a:latin typeface="Century Gothic" charset="0"/>
                <a:ea typeface="ＭＳ Ｐゴシック" charset="-128"/>
                <a:hlinkClick r:id="rId6"/>
              </a:rPr>
              <a:t>http://scholar.google.com.br/citations?user=5peGDJgAAAAJ&amp;hl=pt-BR</a:t>
            </a:r>
            <a:r>
              <a:rPr lang="pt-BR" altLang="pt-BR" sz="1600" dirty="0">
                <a:latin typeface="Century Gothic" charset="0"/>
                <a:ea typeface="ＭＳ Ｐゴシック" charset="-128"/>
              </a:rPr>
              <a:t>  </a:t>
            </a:r>
          </a:p>
          <a:p>
            <a:pPr lvl="2">
              <a:lnSpc>
                <a:spcPct val="110000"/>
              </a:lnSpc>
            </a:pPr>
            <a:r>
              <a:rPr lang="pt-BR" altLang="pt-BR" sz="1600" dirty="0">
                <a:latin typeface="Century Gothic" charset="0"/>
                <a:ea typeface="ＭＳ Ｐゴシック" charset="-128"/>
                <a:hlinkClick r:id="rId7"/>
              </a:rPr>
              <a:t>http://www.researcherid.com/rid/D-8289-2012</a:t>
            </a:r>
            <a:r>
              <a:rPr lang="pt-BR" altLang="pt-BR" sz="1600" dirty="0">
                <a:latin typeface="Century Gothic" charset="0"/>
                <a:ea typeface="ＭＳ Ｐゴシック" charset="-128"/>
              </a:rPr>
              <a:t> </a:t>
            </a:r>
            <a:endParaRPr lang="en-US" altLang="pt-BR" sz="1600" dirty="0">
              <a:latin typeface="Century Gothic" charset="0"/>
              <a:ea typeface="ＭＳ Ｐゴシック" charset="-128"/>
            </a:endParaRPr>
          </a:p>
        </p:txBody>
      </p:sp>
      <p:pic>
        <p:nvPicPr>
          <p:cNvPr id="168963" name="Picture 4" descr="LT_TeamWork_co_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2070100"/>
            <a:ext cx="2590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75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E528DA3-778F-A241-9C60-C82C9C50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958725"/>
            <a:ext cx="8915400" cy="1143000"/>
          </a:xfrm>
        </p:spPr>
        <p:txBody>
          <a:bodyPr>
            <a:normAutofit/>
          </a:bodyPr>
          <a:lstStyle/>
          <a:p>
            <a:r>
              <a:rPr lang="pt-BR" dirty="0" err="1"/>
              <a:t>Industry</a:t>
            </a:r>
            <a:r>
              <a:rPr lang="pt-BR" dirty="0"/>
              <a:t> 4.0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Biotecnology</a:t>
            </a:r>
            <a:endParaRPr lang="pt-BR" dirty="0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3F73ED40-A3D1-E74F-A78A-49DDC4BD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72" y="1994847"/>
            <a:ext cx="6347856" cy="44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lab robot">
            <a:extLst>
              <a:ext uri="{FF2B5EF4-FFF2-40B4-BE49-F238E27FC236}">
                <a16:creationId xmlns:a16="http://schemas.microsoft.com/office/drawing/2014/main" id="{003EF9F2-60A9-9842-B439-82DF9F87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5" y="2101725"/>
            <a:ext cx="1936304" cy="108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lab robot">
            <a:extLst>
              <a:ext uri="{FF2B5EF4-FFF2-40B4-BE49-F238E27FC236}">
                <a16:creationId xmlns:a16="http://schemas.microsoft.com/office/drawing/2014/main" id="{CC44778F-8C4C-B144-AFE3-FE4780A3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3" y="5158607"/>
            <a:ext cx="2150327" cy="14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3d print tissues">
            <a:extLst>
              <a:ext uri="{FF2B5EF4-FFF2-40B4-BE49-F238E27FC236}">
                <a16:creationId xmlns:a16="http://schemas.microsoft.com/office/drawing/2014/main" id="{4DD9C442-2028-1740-A53C-C078D8FB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61" y="5158607"/>
            <a:ext cx="2232539" cy="14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bioinformatics">
            <a:extLst>
              <a:ext uri="{FF2B5EF4-FFF2-40B4-BE49-F238E27FC236}">
                <a16:creationId xmlns:a16="http://schemas.microsoft.com/office/drawing/2014/main" id="{33567233-75A4-3E4F-86CE-C2ADEE8D1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16" y="1933636"/>
            <a:ext cx="1947011" cy="12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m para bioinformatics">
            <a:extLst>
              <a:ext uri="{FF2B5EF4-FFF2-40B4-BE49-F238E27FC236}">
                <a16:creationId xmlns:a16="http://schemas.microsoft.com/office/drawing/2014/main" id="{3B00B692-552A-5247-A81C-59E3D2F2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32" y="3377989"/>
            <a:ext cx="1567378" cy="16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3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09C75-8C96-7543-A09B-21D7BF51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029" y="1162503"/>
            <a:ext cx="6407944" cy="468052"/>
          </a:xfrm>
        </p:spPr>
        <p:txBody>
          <a:bodyPr>
            <a:normAutofit fontScale="90000"/>
          </a:bodyPr>
          <a:lstStyle/>
          <a:p>
            <a:r>
              <a:rPr lang="pt-BR" dirty="0"/>
              <a:t>Biotecnologia: tecidos para a vida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1024E32-1B47-3B4C-BEB4-6429A6391145}"/>
              </a:ext>
            </a:extLst>
          </p:cNvPr>
          <p:cNvGrpSpPr/>
          <p:nvPr/>
        </p:nvGrpSpPr>
        <p:grpSpPr>
          <a:xfrm>
            <a:off x="1430735" y="2570239"/>
            <a:ext cx="2828508" cy="3942623"/>
            <a:chOff x="251520" y="1772816"/>
            <a:chExt cx="3481240" cy="4852459"/>
          </a:xfrm>
        </p:grpSpPr>
        <p:pic>
          <p:nvPicPr>
            <p:cNvPr id="1026" name="Picture 2" descr="Resultado de imagem para tissue engineering">
              <a:extLst>
                <a:ext uri="{FF2B5EF4-FFF2-40B4-BE49-F238E27FC236}">
                  <a16:creationId xmlns:a16="http://schemas.microsoft.com/office/drawing/2014/main" id="{C6300B12-D078-7541-A02C-DACA4EA36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772816"/>
              <a:ext cx="1872208" cy="124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esultado de imagem para tissue engineering">
              <a:extLst>
                <a:ext uri="{FF2B5EF4-FFF2-40B4-BE49-F238E27FC236}">
                  <a16:creationId xmlns:a16="http://schemas.microsoft.com/office/drawing/2014/main" id="{8C158742-C89B-6041-A5AA-68B780FD0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852936"/>
              <a:ext cx="1872208" cy="124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Resultado de imagem para tissue engineering">
              <a:extLst>
                <a:ext uri="{FF2B5EF4-FFF2-40B4-BE49-F238E27FC236}">
                  <a16:creationId xmlns:a16="http://schemas.microsoft.com/office/drawing/2014/main" id="{DCDEF27F-7041-104E-99D9-1E4A7BA60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717032"/>
              <a:ext cx="2113088" cy="1100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sultado de imagem para tissue engineering">
              <a:extLst>
                <a:ext uri="{FF2B5EF4-FFF2-40B4-BE49-F238E27FC236}">
                  <a16:creationId xmlns:a16="http://schemas.microsoft.com/office/drawing/2014/main" id="{108D9301-9E5F-3340-B052-815A3F8E0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4653136"/>
              <a:ext cx="1714624" cy="1118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sultado de imagem para tissue engineering">
              <a:extLst>
                <a:ext uri="{FF2B5EF4-FFF2-40B4-BE49-F238E27FC236}">
                  <a16:creationId xmlns:a16="http://schemas.microsoft.com/office/drawing/2014/main" id="{A5CCE953-B140-0749-865C-C2D08EDEB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360983"/>
              <a:ext cx="1292767" cy="126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E85C87E-95E9-694B-B274-5A9B8F1929CA}"/>
              </a:ext>
            </a:extLst>
          </p:cNvPr>
          <p:cNvGrpSpPr/>
          <p:nvPr/>
        </p:nvGrpSpPr>
        <p:grpSpPr>
          <a:xfrm>
            <a:off x="5203745" y="2047321"/>
            <a:ext cx="3247770" cy="2109120"/>
            <a:chOff x="4895224" y="1129222"/>
            <a:chExt cx="3997256" cy="2595842"/>
          </a:xfrm>
        </p:grpSpPr>
        <p:pic>
          <p:nvPicPr>
            <p:cNvPr id="1036" name="Picture 12" descr="Resultado de imagem para tissue engineering and regenerative medicine">
              <a:extLst>
                <a:ext uri="{FF2B5EF4-FFF2-40B4-BE49-F238E27FC236}">
                  <a16:creationId xmlns:a16="http://schemas.microsoft.com/office/drawing/2014/main" id="{F79DE58F-7342-ED4D-9AAB-57E971BE1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410" y="1530370"/>
              <a:ext cx="3718070" cy="219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0010682-0704-AF4E-A7C6-DCDCDE5187E6}"/>
                </a:ext>
              </a:extLst>
            </p:cNvPr>
            <p:cNvSpPr txBox="1"/>
            <p:nvPr/>
          </p:nvSpPr>
          <p:spPr>
            <a:xfrm>
              <a:off x="4895224" y="1129222"/>
              <a:ext cx="2876413" cy="416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600" dirty="0" err="1">
                  <a:solidFill>
                    <a:srgbClr val="0067B4"/>
                  </a:solidFill>
                  <a:latin typeface="+mj-lt"/>
                </a:rPr>
                <a:t>Regenerative</a:t>
              </a:r>
              <a:r>
                <a:rPr lang="pt-BR" sz="1600" dirty="0">
                  <a:solidFill>
                    <a:srgbClr val="0067B4"/>
                  </a:solidFill>
                  <a:latin typeface="+mj-lt"/>
                </a:rPr>
                <a:t> Medicine</a:t>
              </a:r>
            </a:p>
          </p:txBody>
        </p:sp>
      </p:grp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30E63CBD-F83F-A041-AC0B-914F6BEF4C52}"/>
              </a:ext>
            </a:extLst>
          </p:cNvPr>
          <p:cNvSpPr/>
          <p:nvPr/>
        </p:nvSpPr>
        <p:spPr bwMode="auto">
          <a:xfrm>
            <a:off x="4319858" y="3962799"/>
            <a:ext cx="1791397" cy="994611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74295" tIns="37148" rIns="74295" bIns="3714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chemeClr val="tx1"/>
                </a:solidFill>
                <a:latin typeface="+mj-lt"/>
              </a:rPr>
              <a:t>For </a:t>
            </a:r>
            <a:r>
              <a:rPr lang="pt-BR" sz="2400" dirty="0" err="1">
                <a:solidFill>
                  <a:schemeClr val="tx1"/>
                </a:solidFill>
                <a:latin typeface="+mj-lt"/>
              </a:rPr>
              <a:t>what</a:t>
            </a:r>
            <a:r>
              <a:rPr lang="pt-BR" sz="24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1E87BB1-D562-1F46-B3D8-3FF9F6871B78}"/>
              </a:ext>
            </a:extLst>
          </p:cNvPr>
          <p:cNvGrpSpPr/>
          <p:nvPr/>
        </p:nvGrpSpPr>
        <p:grpSpPr>
          <a:xfrm>
            <a:off x="5428118" y="4208422"/>
            <a:ext cx="3704007" cy="2651654"/>
            <a:chOff x="5171375" y="3789039"/>
            <a:chExt cx="4558778" cy="3263572"/>
          </a:xfrm>
        </p:grpSpPr>
        <p:pic>
          <p:nvPicPr>
            <p:cNvPr id="1038" name="Picture 14" descr="Resultado de imagem para human on a chip micro physiological">
              <a:extLst>
                <a:ext uri="{FF2B5EF4-FFF2-40B4-BE49-F238E27FC236}">
                  <a16:creationId xmlns:a16="http://schemas.microsoft.com/office/drawing/2014/main" id="{CA997B23-B18A-E847-9408-01EACDE5B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789039"/>
              <a:ext cx="2996802" cy="2746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42D24F1-D5E8-AA4E-B2DB-4798C24D26B4}"/>
                </a:ext>
              </a:extLst>
            </p:cNvPr>
            <p:cNvSpPr txBox="1"/>
            <p:nvPr/>
          </p:nvSpPr>
          <p:spPr>
            <a:xfrm>
              <a:off x="5171375" y="6332888"/>
              <a:ext cx="4558778" cy="71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err="1">
                  <a:solidFill>
                    <a:srgbClr val="0067B4"/>
                  </a:solidFill>
                  <a:latin typeface="+mj-lt"/>
                </a:rPr>
                <a:t>Toxicology</a:t>
              </a:r>
              <a:r>
                <a:rPr lang="pt-BR" sz="1600" dirty="0">
                  <a:solidFill>
                    <a:srgbClr val="0067B4"/>
                  </a:solidFill>
                  <a:latin typeface="+mj-lt"/>
                </a:rPr>
                <a:t> for XXI </a:t>
              </a:r>
              <a:r>
                <a:rPr lang="pt-BR" sz="1600" dirty="0" err="1">
                  <a:solidFill>
                    <a:srgbClr val="0067B4"/>
                  </a:solidFill>
                  <a:latin typeface="+mj-lt"/>
                </a:rPr>
                <a:t>Century</a:t>
              </a:r>
              <a:br>
                <a:rPr lang="pt-BR" sz="1600" dirty="0">
                  <a:solidFill>
                    <a:srgbClr val="0067B4"/>
                  </a:solidFill>
                  <a:latin typeface="+mj-lt"/>
                </a:rPr>
              </a:br>
              <a:r>
                <a:rPr lang="pt-BR" sz="1600" dirty="0">
                  <a:solidFill>
                    <a:srgbClr val="0067B4"/>
                  </a:solidFill>
                  <a:latin typeface="+mj-lt"/>
                </a:rPr>
                <a:t>(</a:t>
              </a:r>
              <a:r>
                <a:rPr lang="pt-BR" sz="1600" i="1" dirty="0" err="1">
                  <a:solidFill>
                    <a:srgbClr val="0067B4"/>
                  </a:solidFill>
                  <a:latin typeface="+mj-lt"/>
                </a:rPr>
                <a:t>human</a:t>
              </a:r>
              <a:r>
                <a:rPr lang="pt-BR" sz="1600" i="1" dirty="0">
                  <a:solidFill>
                    <a:srgbClr val="0067B4"/>
                  </a:solidFill>
                  <a:latin typeface="+mj-lt"/>
                </a:rPr>
                <a:t> </a:t>
              </a:r>
              <a:r>
                <a:rPr lang="pt-BR" sz="1600" i="1" dirty="0" err="1">
                  <a:solidFill>
                    <a:srgbClr val="0067B4"/>
                  </a:solidFill>
                  <a:latin typeface="+mj-lt"/>
                </a:rPr>
                <a:t>on</a:t>
              </a:r>
              <a:r>
                <a:rPr lang="pt-BR" sz="1600" i="1" dirty="0">
                  <a:solidFill>
                    <a:srgbClr val="0067B4"/>
                  </a:solidFill>
                  <a:latin typeface="+mj-lt"/>
                </a:rPr>
                <a:t> a chip</a:t>
              </a:r>
              <a:r>
                <a:rPr lang="pt-BR" sz="1600" dirty="0">
                  <a:solidFill>
                    <a:srgbClr val="0067B4"/>
                  </a:solidFill>
                  <a:latin typeface="+mj-lt"/>
                </a:rPr>
                <a:t>)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84669C-245D-5046-B51B-9AD864648A89}"/>
              </a:ext>
            </a:extLst>
          </p:cNvPr>
          <p:cNvSpPr txBox="1"/>
          <p:nvPr/>
        </p:nvSpPr>
        <p:spPr>
          <a:xfrm>
            <a:off x="1140031" y="2128853"/>
            <a:ext cx="324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400" dirty="0" err="1">
                <a:solidFill>
                  <a:srgbClr val="0067B4"/>
                </a:solidFill>
                <a:latin typeface="+mj-lt"/>
              </a:rPr>
              <a:t>Bioengineerd</a:t>
            </a:r>
            <a:r>
              <a:rPr lang="pt-BR" sz="1400" dirty="0">
                <a:solidFill>
                  <a:srgbClr val="0067B4"/>
                </a:solidFill>
                <a:latin typeface="+mj-lt"/>
              </a:rPr>
              <a:t> </a:t>
            </a:r>
            <a:r>
              <a:rPr lang="pt-BR" sz="1400" dirty="0" err="1">
                <a:solidFill>
                  <a:srgbClr val="0067B4"/>
                </a:solidFill>
                <a:latin typeface="+mj-lt"/>
              </a:rPr>
              <a:t>tissues</a:t>
            </a:r>
            <a:endParaRPr lang="pt-BR" sz="1400" dirty="0">
              <a:solidFill>
                <a:srgbClr val="0067B4"/>
              </a:solidFill>
              <a:latin typeface="+mj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6A8964-5487-A942-BCEF-15DCEA32A2B5}"/>
              </a:ext>
            </a:extLst>
          </p:cNvPr>
          <p:cNvSpPr txBox="1"/>
          <p:nvPr/>
        </p:nvSpPr>
        <p:spPr>
          <a:xfrm>
            <a:off x="3302943" y="3006451"/>
            <a:ext cx="1111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 err="1">
                <a:solidFill>
                  <a:srgbClr val="0067B4"/>
                </a:solidFill>
                <a:latin typeface="+mj-lt"/>
              </a:rPr>
              <a:t>Bladder</a:t>
            </a:r>
            <a:endParaRPr lang="pt-BR" sz="1050" dirty="0">
              <a:solidFill>
                <a:srgbClr val="0067B4"/>
              </a:solidFill>
              <a:latin typeface="+mj-lt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E4EFD07-AD48-634C-9F1C-37653E5F8932}"/>
              </a:ext>
            </a:extLst>
          </p:cNvPr>
          <p:cNvSpPr txBox="1"/>
          <p:nvPr/>
        </p:nvSpPr>
        <p:spPr>
          <a:xfrm>
            <a:off x="2951006" y="3720412"/>
            <a:ext cx="1111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 err="1">
                <a:solidFill>
                  <a:srgbClr val="0067B4"/>
                </a:solidFill>
                <a:latin typeface="+mj-lt"/>
              </a:rPr>
              <a:t>Blood</a:t>
            </a:r>
            <a:r>
              <a:rPr lang="pt-BR" sz="1050" dirty="0">
                <a:solidFill>
                  <a:srgbClr val="0067B4"/>
                </a:solidFill>
                <a:latin typeface="+mj-lt"/>
              </a:rPr>
              <a:t> </a:t>
            </a:r>
            <a:r>
              <a:rPr lang="pt-BR" sz="1050" dirty="0" err="1">
                <a:solidFill>
                  <a:srgbClr val="0067B4"/>
                </a:solidFill>
                <a:latin typeface="+mj-lt"/>
              </a:rPr>
              <a:t>vessel</a:t>
            </a:r>
            <a:endParaRPr lang="pt-BR" sz="1050" dirty="0">
              <a:solidFill>
                <a:srgbClr val="0067B4"/>
              </a:solidFill>
              <a:latin typeface="+mj-lt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3066AE8-73C5-E840-9F4C-C7705EEFE8B6}"/>
              </a:ext>
            </a:extLst>
          </p:cNvPr>
          <p:cNvSpPr txBox="1"/>
          <p:nvPr/>
        </p:nvSpPr>
        <p:spPr>
          <a:xfrm>
            <a:off x="1401482" y="4572770"/>
            <a:ext cx="1111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 err="1">
                <a:solidFill>
                  <a:srgbClr val="0067B4"/>
                </a:solidFill>
                <a:latin typeface="+mj-lt"/>
              </a:rPr>
              <a:t>Ear</a:t>
            </a:r>
            <a:r>
              <a:rPr lang="pt-BR" sz="1050" dirty="0">
                <a:solidFill>
                  <a:srgbClr val="0067B4"/>
                </a:solidFill>
                <a:latin typeface="+mj-lt"/>
              </a:rPr>
              <a:t>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3F50F7A-0D28-EC4A-A9F8-A1BDD9A5A3E8}"/>
              </a:ext>
            </a:extLst>
          </p:cNvPr>
          <p:cNvSpPr txBox="1"/>
          <p:nvPr/>
        </p:nvSpPr>
        <p:spPr>
          <a:xfrm>
            <a:off x="3116434" y="5206845"/>
            <a:ext cx="1111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 err="1">
                <a:solidFill>
                  <a:srgbClr val="0067B4"/>
                </a:solidFill>
                <a:latin typeface="+mj-lt"/>
              </a:rPr>
              <a:t>Mandible</a:t>
            </a:r>
            <a:endParaRPr lang="pt-BR" sz="1050" dirty="0">
              <a:solidFill>
                <a:srgbClr val="0067B4"/>
              </a:solidFill>
              <a:latin typeface="+mj-l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87987D3-C592-C944-9FA7-5111845AD8F9}"/>
              </a:ext>
            </a:extLst>
          </p:cNvPr>
          <p:cNvSpPr txBox="1"/>
          <p:nvPr/>
        </p:nvSpPr>
        <p:spPr>
          <a:xfrm>
            <a:off x="1664761" y="5999243"/>
            <a:ext cx="1111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50" dirty="0" err="1">
                <a:solidFill>
                  <a:srgbClr val="0067B4"/>
                </a:solidFill>
                <a:latin typeface="+mj-lt"/>
              </a:rPr>
              <a:t>Cardiac</a:t>
            </a:r>
            <a:r>
              <a:rPr lang="pt-BR" sz="1050" dirty="0">
                <a:solidFill>
                  <a:srgbClr val="0067B4"/>
                </a:solidFill>
                <a:latin typeface="+mj-lt"/>
              </a:rPr>
              <a:t> </a:t>
            </a:r>
            <a:r>
              <a:rPr lang="pt-BR" sz="1050" dirty="0" err="1">
                <a:solidFill>
                  <a:srgbClr val="0067B4"/>
                </a:solidFill>
                <a:latin typeface="+mj-lt"/>
              </a:rPr>
              <a:t>valve</a:t>
            </a:r>
            <a:endParaRPr lang="pt-BR" sz="1050" dirty="0">
              <a:solidFill>
                <a:srgbClr val="0067B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9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2221CF-86CE-724D-9A35-EEDC394F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77913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 Methods to Animal tests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EE00B85F-2058-574A-8F0B-E2639B10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974" y="2322661"/>
            <a:ext cx="2599253" cy="327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838" tIns="47625" rIns="96838" bIns="47625">
            <a:spAutoFit/>
          </a:bodyPr>
          <a:lstStyle>
            <a:lvl1pPr marL="457200" indent="-457200" defTabSz="966788"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66788"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66788"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66788"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66788"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tabLst>
                <a:tab pos="188913" algn="l"/>
              </a:tabLst>
              <a:defRPr sz="2400" b="1" u="sng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altLang="pt-BR" u="none" dirty="0">
                <a:solidFill>
                  <a:schemeClr val="tx2"/>
                </a:solidFill>
                <a:latin typeface="Arial" charset="0"/>
              </a:rPr>
              <a:t>Better science</a:t>
            </a: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altLang="pt-BR" u="none" dirty="0">
                <a:solidFill>
                  <a:schemeClr val="tx2"/>
                </a:solidFill>
                <a:latin typeface="Arial" charset="0"/>
              </a:rPr>
              <a:t>Less animals</a:t>
            </a: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altLang="pt-BR" u="none" dirty="0">
                <a:solidFill>
                  <a:schemeClr val="tx2"/>
                </a:solidFill>
                <a:latin typeface="Arial" charset="0"/>
              </a:rPr>
              <a:t>Human relevance</a:t>
            </a: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altLang="pt-BR" u="none" dirty="0">
                <a:solidFill>
                  <a:schemeClr val="tx2"/>
                </a:solidFill>
                <a:latin typeface="Arial" charset="0"/>
              </a:rPr>
              <a:t>Faster and cheaper results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1B38DE1-F158-F94F-AAD9-C91AFBCE04AA}"/>
              </a:ext>
            </a:extLst>
          </p:cNvPr>
          <p:cNvGrpSpPr/>
          <p:nvPr/>
        </p:nvGrpSpPr>
        <p:grpSpPr>
          <a:xfrm>
            <a:off x="149499" y="1921244"/>
            <a:ext cx="3848890" cy="3014627"/>
            <a:chOff x="149499" y="1921244"/>
            <a:chExt cx="3848890" cy="3014627"/>
          </a:xfrm>
        </p:grpSpPr>
        <p:grpSp>
          <p:nvGrpSpPr>
            <p:cNvPr id="5" name="Group 1">
              <a:extLst>
                <a:ext uri="{FF2B5EF4-FFF2-40B4-BE49-F238E27FC236}">
                  <a16:creationId xmlns:a16="http://schemas.microsoft.com/office/drawing/2014/main" id="{38037D80-4496-4041-9DCD-6506275C63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499" y="2490367"/>
              <a:ext cx="3848890" cy="2445504"/>
              <a:chOff x="0" y="1125538"/>
              <a:chExt cx="8950325" cy="5688012"/>
            </a:xfrm>
          </p:grpSpPr>
          <p:pic>
            <p:nvPicPr>
              <p:cNvPr id="6" name="Picture 2" descr="4807_300">
                <a:extLst>
                  <a:ext uri="{FF2B5EF4-FFF2-40B4-BE49-F238E27FC236}">
                    <a16:creationId xmlns:a16="http://schemas.microsoft.com/office/drawing/2014/main" id="{F1959598-5577-1B4B-9DD0-EE12CCB77E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300" y="4610100"/>
                <a:ext cx="1463675" cy="2203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3" descr="sonia-felipe">
                <a:extLst>
                  <a:ext uri="{FF2B5EF4-FFF2-40B4-BE49-F238E27FC236}">
                    <a16:creationId xmlns:a16="http://schemas.microsoft.com/office/drawing/2014/main" id="{434C0C49-952A-5B42-AEA6-ECF794E8B4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975" y="1125538"/>
                <a:ext cx="1412875" cy="193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EF5821E5-009F-6141-98C4-DF27D32B1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578" y="5218549"/>
                <a:ext cx="1906388" cy="1522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18DE2FB8-1B66-1E4B-BEA9-38843E3B8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5907" y="5374437"/>
                <a:ext cx="1657397" cy="1241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 descr="reganbook">
                <a:extLst>
                  <a:ext uri="{FF2B5EF4-FFF2-40B4-BE49-F238E27FC236}">
                    <a16:creationId xmlns:a16="http://schemas.microsoft.com/office/drawing/2014/main" id="{34AA0F8A-AF0E-A644-B868-972E0EB4F8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350" y="1268413"/>
                <a:ext cx="1171575" cy="1744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" descr="Collage ZEBET">
                <a:extLst>
                  <a:ext uri="{FF2B5EF4-FFF2-40B4-BE49-F238E27FC236}">
                    <a16:creationId xmlns:a16="http://schemas.microsoft.com/office/drawing/2014/main" id="{9383E8D2-3534-6B4B-B0E7-BAFF218A93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663" y="3429000"/>
                <a:ext cx="1306512" cy="173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A8BFE01-73E9-CE4F-B1F3-937AA369A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9743" y="3247136"/>
                <a:ext cx="2881438" cy="1190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2" descr="book1">
                <a:extLst>
                  <a:ext uri="{FF2B5EF4-FFF2-40B4-BE49-F238E27FC236}">
                    <a16:creationId xmlns:a16="http://schemas.microsoft.com/office/drawing/2014/main" id="{079E2DBD-734F-4142-BA76-EA88CD2240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538" y="4508500"/>
                <a:ext cx="1447800" cy="195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7" descr="51KO8hk5n0L">
                <a:extLst>
                  <a:ext uri="{FF2B5EF4-FFF2-40B4-BE49-F238E27FC236}">
                    <a16:creationId xmlns:a16="http://schemas.microsoft.com/office/drawing/2014/main" id="{0B85F556-7B68-E843-867D-E185C5BD6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25538"/>
                <a:ext cx="2190750" cy="223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 descr="0195163370">
                <a:extLst>
                  <a:ext uri="{FF2B5EF4-FFF2-40B4-BE49-F238E27FC236}">
                    <a16:creationId xmlns:a16="http://schemas.microsoft.com/office/drawing/2014/main" id="{45363309-90BB-EB44-A4E1-7E43466734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1875" y="3141663"/>
                <a:ext cx="1366838" cy="2093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8">
                <a:extLst>
                  <a:ext uri="{FF2B5EF4-FFF2-40B4-BE49-F238E27FC236}">
                    <a16:creationId xmlns:a16="http://schemas.microsoft.com/office/drawing/2014/main" id="{69C473F3-EFB3-5C4B-A9F0-3FCC2A441A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1507" y="2927756"/>
                <a:ext cx="1727722" cy="1690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9" descr="amigo_animal_w_150_h_150">
                <a:extLst>
                  <a:ext uri="{FF2B5EF4-FFF2-40B4-BE49-F238E27FC236}">
                    <a16:creationId xmlns:a16="http://schemas.microsoft.com/office/drawing/2014/main" id="{F0839B1C-0268-C746-9B7C-E3C71D258C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525" y="4508500"/>
                <a:ext cx="1381125" cy="208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 descr="9054872640">
                <a:extLst>
                  <a:ext uri="{FF2B5EF4-FFF2-40B4-BE49-F238E27FC236}">
                    <a16:creationId xmlns:a16="http://schemas.microsoft.com/office/drawing/2014/main" id="{E12681B1-35CB-E94B-800A-E3F2A5B4F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00" y="1125538"/>
                <a:ext cx="1316038" cy="1871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1">
                <a:extLst>
                  <a:ext uri="{FF2B5EF4-FFF2-40B4-BE49-F238E27FC236}">
                    <a16:creationId xmlns:a16="http://schemas.microsoft.com/office/drawing/2014/main" id="{71BC30CF-A3F4-054A-BA5E-66748BC50C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5907" y="1197779"/>
                <a:ext cx="1714418" cy="1731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D7BC138-0E84-894B-BB39-1CE1C52B7ED6}"/>
                </a:ext>
              </a:extLst>
            </p:cNvPr>
            <p:cNvSpPr txBox="1"/>
            <p:nvPr/>
          </p:nvSpPr>
          <p:spPr>
            <a:xfrm>
              <a:off x="1125034" y="1921244"/>
              <a:ext cx="1867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Ethical issues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B40DBCE-0F65-FD49-998C-1AE610D00BAA}"/>
              </a:ext>
            </a:extLst>
          </p:cNvPr>
          <p:cNvGrpSpPr/>
          <p:nvPr/>
        </p:nvGrpSpPr>
        <p:grpSpPr>
          <a:xfrm>
            <a:off x="4367627" y="1943206"/>
            <a:ext cx="2343633" cy="3641048"/>
            <a:chOff x="4367627" y="1943206"/>
            <a:chExt cx="2343633" cy="3641048"/>
          </a:xfrm>
        </p:grpSpPr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479A6428-E93F-9045-A1D6-A99E1A29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627" y="2333502"/>
              <a:ext cx="2343633" cy="325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1CB200E-FF6B-BD44-BC71-7D6E0E7111AC}"/>
                </a:ext>
              </a:extLst>
            </p:cNvPr>
            <p:cNvSpPr txBox="1"/>
            <p:nvPr/>
          </p:nvSpPr>
          <p:spPr>
            <a:xfrm>
              <a:off x="4419379" y="1943206"/>
              <a:ext cx="2171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Scientific issues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79E4BA4-8DF1-4549-9AB8-1B44F4A7A561}"/>
              </a:ext>
            </a:extLst>
          </p:cNvPr>
          <p:cNvGrpSpPr/>
          <p:nvPr/>
        </p:nvGrpSpPr>
        <p:grpSpPr>
          <a:xfrm>
            <a:off x="196710" y="4995952"/>
            <a:ext cx="3463118" cy="1862048"/>
            <a:chOff x="196710" y="4995952"/>
            <a:chExt cx="3463118" cy="1862048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697C87F7-894F-B548-B92A-61769F6455D1}"/>
                </a:ext>
              </a:extLst>
            </p:cNvPr>
            <p:cNvSpPr/>
            <p:nvPr/>
          </p:nvSpPr>
          <p:spPr>
            <a:xfrm>
              <a:off x="196710" y="4995952"/>
              <a:ext cx="1733167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3R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023E81D-7746-3448-8A1E-4A2E2663A3D9}"/>
                </a:ext>
              </a:extLst>
            </p:cNvPr>
            <p:cNvSpPr txBox="1"/>
            <p:nvPr/>
          </p:nvSpPr>
          <p:spPr>
            <a:xfrm>
              <a:off x="1799382" y="5378758"/>
              <a:ext cx="18604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Replacement</a:t>
              </a:r>
            </a:p>
            <a:p>
              <a:r>
                <a:rPr lang="en-US" sz="2400" b="1" dirty="0">
                  <a:solidFill>
                    <a:srgbClr val="002060"/>
                  </a:solidFill>
                </a:rPr>
                <a:t>Reduction</a:t>
              </a:r>
            </a:p>
            <a:p>
              <a:r>
                <a:rPr lang="en-US" sz="2400" b="1" dirty="0">
                  <a:solidFill>
                    <a:srgbClr val="002060"/>
                  </a:solidFill>
                </a:rPr>
                <a:t>Refinement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47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33F53-3097-FC43-957E-A1493E8A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018099"/>
            <a:ext cx="8915400" cy="1143000"/>
          </a:xfrm>
        </p:spPr>
        <p:txBody>
          <a:bodyPr/>
          <a:lstStyle/>
          <a:p>
            <a:r>
              <a:rPr lang="pt-BR" dirty="0" err="1"/>
              <a:t>Hughe</a:t>
            </a:r>
            <a:r>
              <a:rPr lang="pt-BR" dirty="0"/>
              <a:t> </a:t>
            </a:r>
            <a:r>
              <a:rPr lang="pt-BR" dirty="0" err="1"/>
              <a:t>challange</a:t>
            </a:r>
            <a:endParaRPr lang="pt-BR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1B3B4FA-9D56-E949-82E4-0ADFD5811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424858"/>
              </p:ext>
            </p:extLst>
          </p:nvPr>
        </p:nvGraphicFramePr>
        <p:xfrm>
          <a:off x="338581" y="2001774"/>
          <a:ext cx="6250708" cy="3803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 descr="Uma imagem contendo livro, texto&#10;&#10;Descrição gerada automaticamente">
            <a:extLst>
              <a:ext uri="{FF2B5EF4-FFF2-40B4-BE49-F238E27FC236}">
                <a16:creationId xmlns:a16="http://schemas.microsoft.com/office/drawing/2014/main" id="{1FDE4AE6-ED99-4040-AF9A-0A6BC0348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5" y="3428238"/>
            <a:ext cx="3045896" cy="342976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118277C-C488-734D-8EE4-55C1A5B2F724}"/>
              </a:ext>
            </a:extLst>
          </p:cNvPr>
          <p:cNvSpPr/>
          <p:nvPr/>
        </p:nvSpPr>
        <p:spPr>
          <a:xfrm>
            <a:off x="6641845" y="1550670"/>
            <a:ext cx="27688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3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4Rs</a:t>
            </a:r>
          </a:p>
        </p:txBody>
      </p:sp>
    </p:spTree>
    <p:extLst>
      <p:ext uri="{BB962C8B-B14F-4D97-AF65-F5344CB8AC3E}">
        <p14:creationId xmlns:p14="http://schemas.microsoft.com/office/powerpoint/2010/main" val="178158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A5A8F659-AAAF-5442-AD90-8B355BA542FD}"/>
              </a:ext>
            </a:extLst>
          </p:cNvPr>
          <p:cNvSpPr/>
          <p:nvPr/>
        </p:nvSpPr>
        <p:spPr>
          <a:xfrm>
            <a:off x="5371557" y="5977824"/>
            <a:ext cx="3309141" cy="852363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4985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Reliability</a:t>
            </a:r>
            <a:r>
              <a:rPr lang="mr-IN" sz="4985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…</a:t>
            </a:r>
            <a:r>
              <a:rPr lang="en-US" sz="4985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8D9EC6-217F-064A-BFD8-0A45468F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037896"/>
            <a:ext cx="7886700" cy="1877983"/>
          </a:xfrm>
        </p:spPr>
        <p:txBody>
          <a:bodyPr>
            <a:normAutofit fontScale="90000"/>
          </a:bodyPr>
          <a:lstStyle/>
          <a:p>
            <a:r>
              <a:rPr lang="en-US" dirty="0"/>
              <a:t>The Economics of Reproducibility in Preclinical Research</a:t>
            </a:r>
            <a:br>
              <a:rPr lang="en-US" sz="1600" dirty="0"/>
            </a:br>
            <a:r>
              <a:rPr lang="en-US" sz="1600" dirty="0"/>
              <a:t>Leonard P. Freedman ,  Iain M. Cockburn,    Timothy S. Simcoe. </a:t>
            </a:r>
            <a:r>
              <a:rPr lang="en-US" sz="1800" b="1" dirty="0"/>
              <a:t>PLOS  https://</a:t>
            </a:r>
            <a:r>
              <a:rPr lang="en-US" sz="1800" b="1" dirty="0" err="1"/>
              <a:t>doi.org</a:t>
            </a:r>
            <a:r>
              <a:rPr lang="en-US" sz="1800" b="1" dirty="0"/>
              <a:t>/10.1371/journal.pbio.1002165</a:t>
            </a:r>
            <a:br>
              <a:rPr lang="en-US" sz="3600" dirty="0"/>
            </a:br>
            <a:endParaRPr lang="en-US" sz="1800" dirty="0"/>
          </a:p>
        </p:txBody>
      </p:sp>
      <p:pic>
        <p:nvPicPr>
          <p:cNvPr id="2050" name="Picture 2" descr="https://journals.plos.org/plosbiology/article/figure/image?size=large&amp;id=10.1371/journal.pbio.1002165.g001">
            <a:extLst>
              <a:ext uri="{FF2B5EF4-FFF2-40B4-BE49-F238E27FC236}">
                <a16:creationId xmlns:a16="http://schemas.microsoft.com/office/drawing/2014/main" id="{EB96BF82-FA08-5F4B-8617-ECBD633D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67" y="2737751"/>
            <a:ext cx="6705911" cy="33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3399</TotalTime>
  <Words>1633</Words>
  <Application>Microsoft Macintosh PowerPoint</Application>
  <PresentationFormat>Papel A4 (210 x 297 mm)</PresentationFormat>
  <Paragraphs>362</Paragraphs>
  <Slides>45</Slides>
  <Notes>7</Notes>
  <HiddenSlides>0</HiddenSlides>
  <MMClips>3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Chalkduster</vt:lpstr>
      <vt:lpstr>Times New Roman</vt:lpstr>
      <vt:lpstr>Verdana</vt:lpstr>
      <vt:lpstr>1_Tema do Office</vt:lpstr>
      <vt:lpstr>Bioengineering and Bioprinting: metrology to improve innovation </vt:lpstr>
      <vt:lpstr>Team</vt:lpstr>
      <vt:lpstr>Team Networks – funding and cooperation</vt:lpstr>
      <vt:lpstr>Context</vt:lpstr>
      <vt:lpstr>Industry 4.0 and Biotecnology</vt:lpstr>
      <vt:lpstr>Biotecnologia: tecidos para a vida</vt:lpstr>
      <vt:lpstr>Alternative Methods to Animal tests</vt:lpstr>
      <vt:lpstr>Hughe challange</vt:lpstr>
      <vt:lpstr>The Economics of Reproducibility in Preclinical Research Leonard P. Freedman ,  Iain M. Cockburn,    Timothy S. Simcoe. PLOS  https://doi.org/10.1371/journal.pbio.1002165 </vt:lpstr>
      <vt:lpstr>Irreproducibility cost</vt:lpstr>
      <vt:lpstr>Metrology of cells, nucleic acids and proteins</vt:lpstr>
      <vt:lpstr>Biometrology – 2001 BSWG/BIPM)</vt:lpstr>
      <vt:lpstr>Apresentação do PowerPoint</vt:lpstr>
      <vt:lpstr>Human cells</vt:lpstr>
      <vt:lpstr>Tissue Engineering - spheroids</vt:lpstr>
      <vt:lpstr>Social and Economic Impact</vt:lpstr>
      <vt:lpstr>Apresentação do PowerPoint</vt:lpstr>
      <vt:lpstr>Apresentação do PowerPoint</vt:lpstr>
      <vt:lpstr>Apresentação do PowerPoint</vt:lpstr>
      <vt:lpstr>Apresentação do PowerPoint</vt:lpstr>
      <vt:lpstr>Optical Coherence Tomography - OCT (Huang et al, 2017)</vt:lpstr>
      <vt:lpstr>Preliminary Result</vt:lpstr>
      <vt:lpstr>Apresentação do PowerPoint</vt:lpstr>
      <vt:lpstr>Apresentação do PowerPoint</vt:lpstr>
      <vt:lpstr>Bioprinting</vt:lpstr>
      <vt:lpstr>Clinical concept: In Situ RAPID TISSSUE BIOFABRICATION USING SCAFFOLDS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Motivation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Funding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Objetivos Específicos</dc:title>
  <dc:creator>Patrick Redfield</dc:creator>
  <cp:lastModifiedBy>José Granjeiro</cp:lastModifiedBy>
  <cp:revision>108</cp:revision>
  <dcterms:created xsi:type="dcterms:W3CDTF">2019-07-15T15:46:08Z</dcterms:created>
  <dcterms:modified xsi:type="dcterms:W3CDTF">2019-11-26T11:42:06Z</dcterms:modified>
</cp:coreProperties>
</file>