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4" r:id="rId2"/>
    <p:sldMasterId id="2147483793" r:id="rId3"/>
    <p:sldMasterId id="2147483844" r:id="rId4"/>
  </p:sldMasterIdLst>
  <p:notesMasterIdLst>
    <p:notesMasterId r:id="rId45"/>
  </p:notesMasterIdLst>
  <p:sldIdLst>
    <p:sldId id="323" r:id="rId5"/>
    <p:sldId id="468" r:id="rId6"/>
    <p:sldId id="467" r:id="rId7"/>
    <p:sldId id="485" r:id="rId8"/>
    <p:sldId id="486" r:id="rId9"/>
    <p:sldId id="487" r:id="rId10"/>
    <p:sldId id="484" r:id="rId11"/>
    <p:sldId id="471" r:id="rId12"/>
    <p:sldId id="466" r:id="rId13"/>
    <p:sldId id="496" r:id="rId14"/>
    <p:sldId id="523" r:id="rId15"/>
    <p:sldId id="492" r:id="rId16"/>
    <p:sldId id="494" r:id="rId17"/>
    <p:sldId id="524" r:id="rId18"/>
    <p:sldId id="525" r:id="rId19"/>
    <p:sldId id="497" r:id="rId20"/>
    <p:sldId id="498" r:id="rId21"/>
    <p:sldId id="499" r:id="rId22"/>
    <p:sldId id="500" r:id="rId23"/>
    <p:sldId id="501" r:id="rId24"/>
    <p:sldId id="502" r:id="rId25"/>
    <p:sldId id="503" r:id="rId26"/>
    <p:sldId id="504" r:id="rId27"/>
    <p:sldId id="505" r:id="rId28"/>
    <p:sldId id="506" r:id="rId29"/>
    <p:sldId id="507" r:id="rId30"/>
    <p:sldId id="508" r:id="rId31"/>
    <p:sldId id="509" r:id="rId32"/>
    <p:sldId id="510" r:id="rId33"/>
    <p:sldId id="511" r:id="rId34"/>
    <p:sldId id="512" r:id="rId35"/>
    <p:sldId id="513" r:id="rId36"/>
    <p:sldId id="515" r:id="rId37"/>
    <p:sldId id="516" r:id="rId38"/>
    <p:sldId id="517" r:id="rId39"/>
    <p:sldId id="518" r:id="rId40"/>
    <p:sldId id="519" r:id="rId41"/>
    <p:sldId id="520" r:id="rId42"/>
    <p:sldId id="521" r:id="rId43"/>
    <p:sldId id="522" r:id="rId44"/>
  </p:sldIdLst>
  <p:sldSz cx="17559338" cy="9875838"/>
  <p:notesSz cx="6797675" cy="9926638"/>
  <p:defaultTextStyle>
    <a:defPPr>
      <a:defRPr lang="pt-BR"/>
    </a:defPPr>
    <a:lvl1pPr marL="0" algn="l" defTabSz="136395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1974" algn="l" defTabSz="136395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63953" algn="l" defTabSz="136395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45929" algn="l" defTabSz="136395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27907" algn="l" defTabSz="136395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09883" algn="l" defTabSz="136395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091854" algn="l" defTabSz="136395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773836" algn="l" defTabSz="136395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55810" algn="l" defTabSz="136395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3111">
          <p15:clr>
            <a:srgbClr val="A4A3A4"/>
          </p15:clr>
        </p15:guide>
        <p15:guide id="3" orient="horz" pos="6219">
          <p15:clr>
            <a:srgbClr val="A4A3A4"/>
          </p15:clr>
        </p15:guide>
        <p15:guide id="4" orient="horz" pos="5382">
          <p15:clr>
            <a:srgbClr val="A4A3A4"/>
          </p15:clr>
        </p15:guide>
        <p15:guide id="5" orient="horz" pos="472">
          <p15:clr>
            <a:srgbClr val="A4A3A4"/>
          </p15:clr>
        </p15:guide>
        <p15:guide id="6" orient="horz" pos="2099">
          <p15:clr>
            <a:srgbClr val="A4A3A4"/>
          </p15:clr>
        </p15:guide>
        <p15:guide id="7" orient="horz" pos="3506">
          <p15:clr>
            <a:srgbClr val="A4A3A4"/>
          </p15:clr>
        </p15:guide>
        <p15:guide id="8" orient="horz" pos="4952">
          <p15:clr>
            <a:srgbClr val="A4A3A4"/>
          </p15:clr>
        </p15:guide>
        <p15:guide id="9" orient="horz" pos="4508">
          <p15:clr>
            <a:srgbClr val="A4A3A4"/>
          </p15:clr>
        </p15:guide>
        <p15:guide id="10" orient="horz" pos="4036">
          <p15:clr>
            <a:srgbClr val="A4A3A4"/>
          </p15:clr>
        </p15:guide>
        <p15:guide id="11" orient="horz" pos="3537">
          <p15:clr>
            <a:srgbClr val="A4A3A4"/>
          </p15:clr>
        </p15:guide>
        <p15:guide id="12" orient="horz" pos="3036">
          <p15:clr>
            <a:srgbClr val="A4A3A4"/>
          </p15:clr>
        </p15:guide>
        <p15:guide id="13" orient="horz" pos="2536">
          <p15:clr>
            <a:srgbClr val="A4A3A4"/>
          </p15:clr>
        </p15:guide>
        <p15:guide id="14" orient="horz" pos="1574">
          <p15:clr>
            <a:srgbClr val="A4A3A4"/>
          </p15:clr>
        </p15:guide>
        <p15:guide id="15" orient="horz" pos="5827">
          <p15:clr>
            <a:srgbClr val="A4A3A4"/>
          </p15:clr>
        </p15:guide>
        <p15:guide id="16" orient="horz" pos="4906">
          <p15:clr>
            <a:srgbClr val="A4A3A4"/>
          </p15:clr>
        </p15:guide>
        <p15:guide id="17">
          <p15:clr>
            <a:srgbClr val="A4A3A4"/>
          </p15:clr>
        </p15:guide>
        <p15:guide id="18" pos="5531">
          <p15:clr>
            <a:srgbClr val="A4A3A4"/>
          </p15:clr>
        </p15:guide>
        <p15:guide id="19" pos="11059">
          <p15:clr>
            <a:srgbClr val="A4A3A4"/>
          </p15:clr>
        </p15:guide>
        <p15:guide id="20" pos="4542">
          <p15:clr>
            <a:srgbClr val="A4A3A4"/>
          </p15:clr>
        </p15:guide>
        <p15:guide id="21" pos="6239">
          <p15:clr>
            <a:srgbClr val="A4A3A4"/>
          </p15:clr>
        </p15:guide>
        <p15:guide id="22" pos="4870">
          <p15:clr>
            <a:srgbClr val="A4A3A4"/>
          </p15:clr>
        </p15:guide>
        <p15:guide id="23" orient="horz" pos="2101">
          <p15:clr>
            <a:srgbClr val="A4A3A4"/>
          </p15:clr>
        </p15:guide>
        <p15:guide id="24" orient="horz" pos="3508">
          <p15:clr>
            <a:srgbClr val="A4A3A4"/>
          </p15:clr>
        </p15:guide>
        <p15:guide id="25" orient="horz" pos="4506">
          <p15:clr>
            <a:srgbClr val="A4A3A4"/>
          </p15:clr>
        </p15:guide>
        <p15:guide id="26" orient="horz" pos="582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na" initials="EV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1617"/>
    <a:srgbClr val="314D61"/>
    <a:srgbClr val="AC612E"/>
    <a:srgbClr val="F1DACA"/>
    <a:srgbClr val="D26238"/>
    <a:srgbClr val="FF8D2D"/>
    <a:srgbClr val="C9A574"/>
    <a:srgbClr val="81C6B4"/>
    <a:srgbClr val="FFFFFF"/>
    <a:srgbClr val="0A33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59" autoAdjust="0"/>
    <p:restoredTop sz="93992" autoAdjust="0"/>
  </p:normalViewPr>
  <p:slideViewPr>
    <p:cSldViewPr snapToGrid="0">
      <p:cViewPr>
        <p:scale>
          <a:sx n="40" d="100"/>
          <a:sy n="40" d="100"/>
        </p:scale>
        <p:origin x="666" y="318"/>
      </p:cViewPr>
      <p:guideLst>
        <p:guide orient="horz"/>
        <p:guide orient="horz" pos="3111"/>
        <p:guide orient="horz" pos="6219"/>
        <p:guide orient="horz" pos="5382"/>
        <p:guide orient="horz" pos="472"/>
        <p:guide orient="horz" pos="2099"/>
        <p:guide orient="horz" pos="3506"/>
        <p:guide orient="horz" pos="4952"/>
        <p:guide orient="horz" pos="4508"/>
        <p:guide orient="horz" pos="4036"/>
        <p:guide orient="horz" pos="3537"/>
        <p:guide orient="horz" pos="3036"/>
        <p:guide orient="horz" pos="2536"/>
        <p:guide orient="horz" pos="1574"/>
        <p:guide orient="horz" pos="5827"/>
        <p:guide orient="horz" pos="4906"/>
        <p:guide/>
        <p:guide pos="5531"/>
        <p:guide pos="11059"/>
        <p:guide pos="4542"/>
        <p:guide pos="6239"/>
        <p:guide pos="4870"/>
        <p:guide orient="horz" pos="2101"/>
        <p:guide orient="horz" pos="3508"/>
        <p:guide orient="horz" pos="4506"/>
        <p:guide orient="horz" pos="5825"/>
      </p:guideLst>
    </p:cSldViewPr>
  </p:slideViewPr>
  <p:outlineViewPr>
    <p:cViewPr>
      <p:scale>
        <a:sx n="33" d="100"/>
        <a:sy n="33" d="100"/>
      </p:scale>
      <p:origin x="0" y="1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5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liveiran\Desktop\Mestrado\An&#225;lise%20Climatempo\An&#225;lise%20de%20dados_Climatempo_v2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iveiran\Desktop\Mestrado\Artigos\Flexabras&#227;o\Flex%20BRZ_NAT_MEDBL_DYED_FORMOL_Complete_V3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iveiran\Desktop\Mestrado\Artigos\Flexabras&#227;o\Flex%20BRZ_NAT_MEDBL_DYED_FORMOL_Complete_new.xls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iveiran\Desktop\Mestrado\Artigos\Flexabras&#227;o\Flex%20BRZ_NAT_MEDBL_DYED_FORMOL_Complete_new.xlsm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iveiran\Desktop\Mestrado\Artigos\Flexabras&#227;o\Flex%20BRZ_NAT_MEDBL_DYED_FORMOL_Complete_new.xlsm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rot="0"/>
          <a:lstStyle/>
          <a:p>
            <a:endParaRPr lang="fr-FR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3.7647100000000003E-2"/>
          <c:y val="7.1713100000000002E-2"/>
          <c:w val="0.96235300000000001"/>
          <c:h val="0.814192999999999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Région 1</c:v>
                </c:pt>
              </c:strCache>
            </c:strRef>
          </c:tx>
          <c:spPr>
            <a:solidFill>
              <a:srgbClr val="0050FF"/>
            </a:solidFill>
            <a:ln w="9525" cap="flat">
              <a:noFill/>
              <a:bevel/>
            </a:ln>
            <a:effectLst/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ED-4FA4-B1E4-3F2580A5F7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Century Gothic" panose="020B0502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539</c:v>
                </c:pt>
                <c:pt idx="1">
                  <c:v>582</c:v>
                </c:pt>
                <c:pt idx="2">
                  <c:v>624</c:v>
                </c:pt>
                <c:pt idx="3">
                  <c:v>680</c:v>
                </c:pt>
                <c:pt idx="4">
                  <c:v>748</c:v>
                </c:pt>
                <c:pt idx="5">
                  <c:v>761</c:v>
                </c:pt>
                <c:pt idx="6">
                  <c:v>794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28-4A2D-877A-0638AA1CE6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196650880"/>
        <c:axId val="196652416"/>
      </c:barChart>
      <c:catAx>
        <c:axId val="1966508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100">
                <a:latin typeface="Century Gothic" panose="020B0502020202020204" pitchFamily="34" charset="0"/>
              </a:defRPr>
            </a:pPr>
            <a:endParaRPr lang="pt-BR"/>
          </a:p>
        </c:txPr>
        <c:crossAx val="196652416"/>
        <c:crosses val="autoZero"/>
        <c:auto val="1"/>
        <c:lblAlgn val="ctr"/>
        <c:lblOffset val="100"/>
        <c:noMultiLvlLbl val="1"/>
      </c:catAx>
      <c:valAx>
        <c:axId val="19665241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/>
            </a:pPr>
            <a:endParaRPr lang="pt-BR"/>
          </a:p>
        </c:txPr>
        <c:crossAx val="196650880"/>
        <c:crosses val="autoZero"/>
        <c:crossBetween val="between"/>
        <c:majorUnit val="200"/>
        <c:minorUnit val="10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'Cálculo intensidade'!$G$413</c:f>
              <c:strCache>
                <c:ptCount val="1"/>
                <c:pt idx="0">
                  <c:v>Manaus 3°06′06″ S</c:v>
                </c:pt>
              </c:strCache>
            </c:strRef>
          </c:tx>
          <c:invertIfNegative val="0"/>
          <c:val>
            <c:numRef>
              <c:f>'Cálculo intensidade'!$G$458:$G$469</c:f>
              <c:numCache>
                <c:formatCode>0.00</c:formatCode>
                <c:ptCount val="12"/>
                <c:pt idx="0">
                  <c:v>147.62738465323707</c:v>
                </c:pt>
                <c:pt idx="1">
                  <c:v>211.16192062920038</c:v>
                </c:pt>
                <c:pt idx="2">
                  <c:v>214.66848319864076</c:v>
                </c:pt>
                <c:pt idx="3">
                  <c:v>244.74623513334919</c:v>
                </c:pt>
                <c:pt idx="4">
                  <c:v>153.63269381087147</c:v>
                </c:pt>
                <c:pt idx="5">
                  <c:v>198.8839267182791</c:v>
                </c:pt>
                <c:pt idx="6">
                  <c:v>180.75536112366524</c:v>
                </c:pt>
                <c:pt idx="7">
                  <c:v>110.50655711964217</c:v>
                </c:pt>
                <c:pt idx="8">
                  <c:v>181.85859396080201</c:v>
                </c:pt>
                <c:pt idx="9">
                  <c:v>291.43295619513248</c:v>
                </c:pt>
                <c:pt idx="10">
                  <c:v>392.29830455375054</c:v>
                </c:pt>
                <c:pt idx="11">
                  <c:v>382.10672115842601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4D-4040-8B6A-D1485D9FB92E}"/>
            </c:ext>
          </c:extLst>
        </c:ser>
        <c:ser>
          <c:idx val="0"/>
          <c:order val="1"/>
          <c:tx>
            <c:strRef>
              <c:f>'Cálculo intensidade'!$G$412</c:f>
              <c:strCache>
                <c:ptCount val="1"/>
                <c:pt idx="0">
                  <c:v>Fortaleza 3°43′01″ S</c:v>
                </c:pt>
              </c:strCache>
            </c:strRef>
          </c:tx>
          <c:invertIfNegative val="0"/>
          <c:val>
            <c:numRef>
              <c:f>'Cálculo intensidade'!$D$458:$D$469</c:f>
              <c:numCache>
                <c:formatCode>0.00</c:formatCode>
                <c:ptCount val="12"/>
                <c:pt idx="0">
                  <c:v>366.14102275643586</c:v>
                </c:pt>
                <c:pt idx="1">
                  <c:v>341.54987299658404</c:v>
                </c:pt>
                <c:pt idx="2">
                  <c:v>364.67632878255023</c:v>
                </c:pt>
                <c:pt idx="3">
                  <c:v>299.3459336026371</c:v>
                </c:pt>
                <c:pt idx="4">
                  <c:v>251.98027245474123</c:v>
                </c:pt>
                <c:pt idx="5">
                  <c:v>231.1513197865942</c:v>
                </c:pt>
                <c:pt idx="6">
                  <c:v>194.60769737456152</c:v>
                </c:pt>
                <c:pt idx="7">
                  <c:v>328.57075885665802</c:v>
                </c:pt>
                <c:pt idx="8">
                  <c:v>294.33447488051291</c:v>
                </c:pt>
                <c:pt idx="9">
                  <c:v>307.29654368642321</c:v>
                </c:pt>
                <c:pt idx="10">
                  <c:v>422.62187676525946</c:v>
                </c:pt>
                <c:pt idx="11">
                  <c:v>502.32505726200316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4D-4040-8B6A-D1485D9FB92E}"/>
            </c:ext>
          </c:extLst>
        </c:ser>
        <c:ser>
          <c:idx val="2"/>
          <c:order val="2"/>
          <c:tx>
            <c:strRef>
              <c:f>'Cálculo intensidade'!$G$414</c:f>
              <c:strCache>
                <c:ptCount val="1"/>
                <c:pt idx="0">
                  <c:v>Rio de Janeiro 22°54′10″ S</c:v>
                </c:pt>
              </c:strCache>
            </c:strRef>
          </c:tx>
          <c:invertIfNegative val="0"/>
          <c:val>
            <c:numRef>
              <c:f>'Cálculo intensidade'!$J$458:$J$469</c:f>
              <c:numCache>
                <c:formatCode>0.000</c:formatCode>
                <c:ptCount val="12"/>
                <c:pt idx="0">
                  <c:v>710.98714442656899</c:v>
                </c:pt>
                <c:pt idx="1">
                  <c:v>581.73939744963889</c:v>
                </c:pt>
                <c:pt idx="2">
                  <c:v>465.28994399748228</c:v>
                </c:pt>
                <c:pt idx="3">
                  <c:v>441.1873237729273</c:v>
                </c:pt>
                <c:pt idx="4">
                  <c:v>403.25485408267986</c:v>
                </c:pt>
                <c:pt idx="5">
                  <c:v>329.71550903495313</c:v>
                </c:pt>
                <c:pt idx="6">
                  <c:v>351.88605351754831</c:v>
                </c:pt>
                <c:pt idx="7">
                  <c:v>475.38373344636506</c:v>
                </c:pt>
                <c:pt idx="8">
                  <c:v>413.61447070724591</c:v>
                </c:pt>
                <c:pt idx="9">
                  <c:v>540.09425335414755</c:v>
                </c:pt>
                <c:pt idx="10">
                  <c:v>481.36646654137536</c:v>
                </c:pt>
                <c:pt idx="11">
                  <c:v>629.98930675713871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4D-4040-8B6A-D1485D9FB92E}"/>
            </c:ext>
          </c:extLst>
        </c:ser>
        <c:ser>
          <c:idx val="3"/>
          <c:order val="3"/>
          <c:tx>
            <c:strRef>
              <c:f>'Cálculo intensidade'!$G$415</c:f>
              <c:strCache>
                <c:ptCount val="1"/>
                <c:pt idx="0">
                  <c:v>Porto Alegre 30°01′59″ S</c:v>
                </c:pt>
              </c:strCache>
            </c:strRef>
          </c:tx>
          <c:invertIfNegative val="0"/>
          <c:val>
            <c:numRef>
              <c:f>'Cálculo intensidade'!$M$458:$M$469</c:f>
              <c:numCache>
                <c:formatCode>0.000</c:formatCode>
                <c:ptCount val="12"/>
                <c:pt idx="0">
                  <c:v>365.28343408470943</c:v>
                </c:pt>
                <c:pt idx="1">
                  <c:v>341.66223932827825</c:v>
                </c:pt>
                <c:pt idx="2">
                  <c:v>363.72836363752089</c:v>
                </c:pt>
                <c:pt idx="3">
                  <c:v>298.65389903266873</c:v>
                </c:pt>
                <c:pt idx="4">
                  <c:v>251.25996835625037</c:v>
                </c:pt>
                <c:pt idx="5">
                  <c:v>231.0885727494705</c:v>
                </c:pt>
                <c:pt idx="6">
                  <c:v>194.53235599131222</c:v>
                </c:pt>
                <c:pt idx="7">
                  <c:v>321.28853464587746</c:v>
                </c:pt>
                <c:pt idx="8">
                  <c:v>295.38623378588733</c:v>
                </c:pt>
                <c:pt idx="9">
                  <c:v>307.01123174765684</c:v>
                </c:pt>
                <c:pt idx="10">
                  <c:v>421.85687675647631</c:v>
                </c:pt>
                <c:pt idx="11">
                  <c:v>502.58046401891414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4D-4040-8B6A-D1485D9FB9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5938048"/>
        <c:axId val="585939968"/>
      </c:barChart>
      <c:catAx>
        <c:axId val="5859380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Months of </a:t>
                </a:r>
                <a:r>
                  <a:rPr lang="en-US" dirty="0"/>
                  <a:t>2015</a:t>
                </a:r>
              </a:p>
            </c:rich>
          </c:tx>
          <c:layout>
            <c:manualLayout>
              <c:xMode val="edge"/>
              <c:yMode val="edge"/>
              <c:x val="0.42540511356650679"/>
              <c:y val="0.86396885269997947"/>
            </c:manualLayout>
          </c:layout>
          <c:overlay val="0"/>
        </c:title>
        <c:majorTickMark val="out"/>
        <c:minorTickMark val="none"/>
        <c:tickLblPos val="nextTo"/>
        <c:crossAx val="585939968"/>
        <c:crosses val="autoZero"/>
        <c:auto val="1"/>
        <c:lblAlgn val="ctr"/>
        <c:lblOffset val="100"/>
        <c:noMultiLvlLbl val="0"/>
      </c:catAx>
      <c:valAx>
        <c:axId val="5859399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600"/>
                </a:pPr>
                <a:r>
                  <a:rPr lang="en-US" sz="1100" b="1" i="0" baseline="0" dirty="0" smtClean="0">
                    <a:effectLst/>
                  </a:rPr>
                  <a:t>Dose of solar radiation(MJ/m²</a:t>
                </a:r>
                <a:r>
                  <a:rPr lang="en-US" sz="1100" b="1" i="0" baseline="0" dirty="0">
                    <a:effectLst/>
                  </a:rPr>
                  <a:t>)</a:t>
                </a:r>
                <a:endParaRPr lang="en-US" sz="6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2.4439918533604887E-2"/>
              <c:y val="0.22659951729912253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crossAx val="585938048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827988575124314"/>
          <c:y val="4.6840426908440896E-2"/>
          <c:w val="0.65377091852903724"/>
          <c:h val="0.69741513748532113"/>
        </c:manualLayout>
      </c:layout>
      <c:lineChart>
        <c:grouping val="standard"/>
        <c:varyColors val="0"/>
        <c:ser>
          <c:idx val="0"/>
          <c:order val="0"/>
          <c:tx>
            <c:strRef>
              <c:f>'graphs 2'!$F$3</c:f>
              <c:strCache>
                <c:ptCount val="1"/>
                <c:pt idx="0">
                  <c:v>NA</c:v>
                </c:pt>
              </c:strCache>
            </c:strRef>
          </c:tx>
          <c:spPr>
            <a:ln w="28575" cap="rnd">
              <a:solidFill>
                <a:srgbClr val="FFB73D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'graphs 2'!$F$4:$F$10</c:f>
                <c:numCache>
                  <c:formatCode>General</c:formatCode>
                  <c:ptCount val="7"/>
                  <c:pt idx="0">
                    <c:v>42.36</c:v>
                  </c:pt>
                  <c:pt idx="1">
                    <c:v>69.453619038400362</c:v>
                  </c:pt>
                  <c:pt idx="2">
                    <c:v>66.505116343373928</c:v>
                  </c:pt>
                  <c:pt idx="3">
                    <c:v>72.664210861873585</c:v>
                  </c:pt>
                  <c:pt idx="4">
                    <c:v>34.634032564684993</c:v>
                  </c:pt>
                  <c:pt idx="5">
                    <c:v>53.204093074699145</c:v>
                  </c:pt>
                  <c:pt idx="6">
                    <c:v>72.664210861873585</c:v>
                  </c:pt>
                </c:numCache>
              </c:numRef>
            </c:plus>
            <c:minus>
              <c:numRef>
                <c:f>'graphs 2'!$F$4:$F$10</c:f>
                <c:numCache>
                  <c:formatCode>General</c:formatCode>
                  <c:ptCount val="7"/>
                  <c:pt idx="0">
                    <c:v>42.36</c:v>
                  </c:pt>
                  <c:pt idx="1">
                    <c:v>69.453619038400362</c:v>
                  </c:pt>
                  <c:pt idx="2">
                    <c:v>66.505116343373928</c:v>
                  </c:pt>
                  <c:pt idx="3">
                    <c:v>72.664210861873585</c:v>
                  </c:pt>
                  <c:pt idx="4">
                    <c:v>34.634032564684993</c:v>
                  </c:pt>
                  <c:pt idx="5">
                    <c:v>53.204093074699145</c:v>
                  </c:pt>
                  <c:pt idx="6">
                    <c:v>72.664210861873585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'graphs 2'!$A$4:$A$10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30</c:v>
                </c:pt>
                <c:pt idx="3">
                  <c:v>60</c:v>
                </c:pt>
                <c:pt idx="4">
                  <c:v>90</c:v>
                </c:pt>
                <c:pt idx="5">
                  <c:v>120</c:v>
                </c:pt>
                <c:pt idx="6">
                  <c:v>150</c:v>
                </c:pt>
              </c:numCache>
            </c:numRef>
          </c:cat>
          <c:val>
            <c:numRef>
              <c:f>'graphs 2'!$B$4:$B$10</c:f>
              <c:numCache>
                <c:formatCode>General</c:formatCode>
                <c:ptCount val="7"/>
                <c:pt idx="0">
                  <c:v>438.5</c:v>
                </c:pt>
                <c:pt idx="1">
                  <c:v>426.5</c:v>
                </c:pt>
                <c:pt idx="2">
                  <c:v>397</c:v>
                </c:pt>
                <c:pt idx="3">
                  <c:v>389.5</c:v>
                </c:pt>
                <c:pt idx="4">
                  <c:v>302.5</c:v>
                </c:pt>
                <c:pt idx="5">
                  <c:v>338.5</c:v>
                </c:pt>
                <c:pt idx="6">
                  <c:v>254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348-489D-B31A-622E1F08C061}"/>
            </c:ext>
          </c:extLst>
        </c:ser>
        <c:ser>
          <c:idx val="1"/>
          <c:order val="1"/>
          <c:tx>
            <c:strRef>
              <c:f>'graphs 2'!$G$3</c:f>
              <c:strCache>
                <c:ptCount val="1"/>
                <c:pt idx="0">
                  <c:v>DE</c:v>
                </c:pt>
              </c:strCache>
            </c:strRef>
          </c:tx>
          <c:spPr>
            <a:ln w="28575" cap="rnd">
              <a:solidFill>
                <a:srgbClr val="FF785A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'graphs 2'!$G$4:$G$10</c:f>
                <c:numCache>
                  <c:formatCode>General</c:formatCode>
                  <c:ptCount val="7"/>
                  <c:pt idx="0">
                    <c:v>46.062164324524005</c:v>
                  </c:pt>
                  <c:pt idx="1">
                    <c:v>41.344560012481729</c:v>
                  </c:pt>
                  <c:pt idx="2">
                    <c:v>56.414684898172361</c:v>
                  </c:pt>
                  <c:pt idx="3">
                    <c:v>59.035576182640305</c:v>
                  </c:pt>
                  <c:pt idx="4">
                    <c:v>45.603508349742128</c:v>
                  </c:pt>
                  <c:pt idx="5">
                    <c:v>76.398980942240399</c:v>
                  </c:pt>
                  <c:pt idx="6">
                    <c:v>45.341419221295332</c:v>
                  </c:pt>
                </c:numCache>
              </c:numRef>
            </c:plus>
            <c:minus>
              <c:numRef>
                <c:f>'graphs 2'!$G$4:$G$10</c:f>
                <c:numCache>
                  <c:formatCode>General</c:formatCode>
                  <c:ptCount val="7"/>
                  <c:pt idx="0">
                    <c:v>46.062164324524005</c:v>
                  </c:pt>
                  <c:pt idx="1">
                    <c:v>41.344560012481729</c:v>
                  </c:pt>
                  <c:pt idx="2">
                    <c:v>56.414684898172361</c:v>
                  </c:pt>
                  <c:pt idx="3">
                    <c:v>59.035576182640305</c:v>
                  </c:pt>
                  <c:pt idx="4">
                    <c:v>45.603508349742128</c:v>
                  </c:pt>
                  <c:pt idx="5">
                    <c:v>76.398980942240399</c:v>
                  </c:pt>
                  <c:pt idx="6">
                    <c:v>45.341419221295332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'graphs 2'!$A$4:$A$10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30</c:v>
                </c:pt>
                <c:pt idx="3">
                  <c:v>60</c:v>
                </c:pt>
                <c:pt idx="4">
                  <c:v>90</c:v>
                </c:pt>
                <c:pt idx="5">
                  <c:v>120</c:v>
                </c:pt>
                <c:pt idx="6">
                  <c:v>150</c:v>
                </c:pt>
              </c:numCache>
            </c:numRef>
          </c:cat>
          <c:val>
            <c:numRef>
              <c:f>'graphs 2'!$C$4:$C$10</c:f>
              <c:numCache>
                <c:formatCode>General</c:formatCode>
                <c:ptCount val="7"/>
                <c:pt idx="0">
                  <c:v>273.5</c:v>
                </c:pt>
                <c:pt idx="1">
                  <c:v>255.5</c:v>
                </c:pt>
                <c:pt idx="2">
                  <c:v>247.5</c:v>
                </c:pt>
                <c:pt idx="3">
                  <c:v>213.5</c:v>
                </c:pt>
                <c:pt idx="4">
                  <c:v>210.5</c:v>
                </c:pt>
                <c:pt idx="5">
                  <c:v>240</c:v>
                </c:pt>
                <c:pt idx="6">
                  <c:v>187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348-489D-B31A-622E1F08C061}"/>
            </c:ext>
          </c:extLst>
        </c:ser>
        <c:ser>
          <c:idx val="2"/>
          <c:order val="2"/>
          <c:tx>
            <c:strRef>
              <c:f>'graphs 2'!$H$3</c:f>
              <c:strCache>
                <c:ptCount val="1"/>
                <c:pt idx="0">
                  <c:v>CO</c:v>
                </c:pt>
              </c:strCache>
            </c:strRef>
          </c:tx>
          <c:spPr>
            <a:ln w="28575" cap="rnd">
              <a:solidFill>
                <a:srgbClr val="FFF05A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'graphs 2'!$H$4:$H$10</c:f>
                <c:numCache>
                  <c:formatCode>General</c:formatCode>
                  <c:ptCount val="7"/>
                  <c:pt idx="0">
                    <c:v>57.725130540406333</c:v>
                  </c:pt>
                  <c:pt idx="1">
                    <c:v>55.890506641278783</c:v>
                  </c:pt>
                  <c:pt idx="2">
                    <c:v>95.728054165191452</c:v>
                  </c:pt>
                  <c:pt idx="3">
                    <c:v>77.709426584474357</c:v>
                  </c:pt>
                  <c:pt idx="4">
                    <c:v>50.5832017902312</c:v>
                  </c:pt>
                  <c:pt idx="5">
                    <c:v>70.698542398522619</c:v>
                  </c:pt>
                  <c:pt idx="6">
                    <c:v>67.291383728714308</c:v>
                  </c:pt>
                </c:numCache>
              </c:numRef>
            </c:plus>
            <c:minus>
              <c:numRef>
                <c:f>'graphs 2'!$H$4:$H$10</c:f>
                <c:numCache>
                  <c:formatCode>General</c:formatCode>
                  <c:ptCount val="7"/>
                  <c:pt idx="0">
                    <c:v>57.725130540406333</c:v>
                  </c:pt>
                  <c:pt idx="1">
                    <c:v>55.890506641278783</c:v>
                  </c:pt>
                  <c:pt idx="2">
                    <c:v>95.728054165191452</c:v>
                  </c:pt>
                  <c:pt idx="3">
                    <c:v>77.709426584474357</c:v>
                  </c:pt>
                  <c:pt idx="4">
                    <c:v>50.5832017902312</c:v>
                  </c:pt>
                  <c:pt idx="5">
                    <c:v>70.698542398522619</c:v>
                  </c:pt>
                  <c:pt idx="6">
                    <c:v>67.291383728714308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'graphs 2'!$A$4:$A$10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30</c:v>
                </c:pt>
                <c:pt idx="3">
                  <c:v>60</c:v>
                </c:pt>
                <c:pt idx="4">
                  <c:v>90</c:v>
                </c:pt>
                <c:pt idx="5">
                  <c:v>120</c:v>
                </c:pt>
                <c:pt idx="6">
                  <c:v>150</c:v>
                </c:pt>
              </c:numCache>
            </c:numRef>
          </c:cat>
          <c:val>
            <c:numRef>
              <c:f>'graphs 2'!$D$4:$D$10</c:f>
              <c:numCache>
                <c:formatCode>General</c:formatCode>
                <c:ptCount val="7"/>
                <c:pt idx="0">
                  <c:v>304.5</c:v>
                </c:pt>
                <c:pt idx="1">
                  <c:v>312.5</c:v>
                </c:pt>
                <c:pt idx="2">
                  <c:v>280.5</c:v>
                </c:pt>
                <c:pt idx="3">
                  <c:v>287.5</c:v>
                </c:pt>
                <c:pt idx="4">
                  <c:v>282.5</c:v>
                </c:pt>
                <c:pt idx="5">
                  <c:v>254.5</c:v>
                </c:pt>
                <c:pt idx="6">
                  <c:v>250.5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348-489D-B31A-622E1F08C061}"/>
            </c:ext>
          </c:extLst>
        </c:ser>
        <c:ser>
          <c:idx val="3"/>
          <c:order val="3"/>
          <c:tx>
            <c:strRef>
              <c:f>'graphs 2'!$I$3</c:f>
              <c:strCache>
                <c:ptCount val="1"/>
                <c:pt idx="0">
                  <c:v>AL</c:v>
                </c:pt>
              </c:strCache>
            </c:strRef>
          </c:tx>
          <c:spPr>
            <a:ln w="28575" cap="rnd">
              <a:solidFill>
                <a:srgbClr val="FFB070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'graphs 2'!$I$4:$I$10</c:f>
                <c:numCache>
                  <c:formatCode>General</c:formatCode>
                  <c:ptCount val="7"/>
                  <c:pt idx="0">
                    <c:v>5.7511123267692472</c:v>
                  </c:pt>
                  <c:pt idx="1">
                    <c:v>12.187144472775913</c:v>
                  </c:pt>
                  <c:pt idx="2">
                    <c:v>7.9281961355155133</c:v>
                  </c:pt>
                  <c:pt idx="3">
                    <c:v>6.3540000000000001</c:v>
                  </c:pt>
                  <c:pt idx="4">
                    <c:v>8.6489412387441948</c:v>
                  </c:pt>
                  <c:pt idx="5">
                    <c:v>9.4291492799356273</c:v>
                  </c:pt>
                  <c:pt idx="6">
                    <c:v>6.7487950575049407</c:v>
                  </c:pt>
                </c:numCache>
              </c:numRef>
            </c:plus>
            <c:minus>
              <c:numRef>
                <c:f>'graphs 2'!$I$4:$I$10</c:f>
                <c:numCache>
                  <c:formatCode>General</c:formatCode>
                  <c:ptCount val="7"/>
                  <c:pt idx="0">
                    <c:v>5.7511123267692472</c:v>
                  </c:pt>
                  <c:pt idx="1">
                    <c:v>12.187144472775913</c:v>
                  </c:pt>
                  <c:pt idx="2">
                    <c:v>7.9281961355155133</c:v>
                  </c:pt>
                  <c:pt idx="3">
                    <c:v>6.3540000000000001</c:v>
                  </c:pt>
                  <c:pt idx="4">
                    <c:v>8.6489412387441948</c:v>
                  </c:pt>
                  <c:pt idx="5">
                    <c:v>9.4291492799356273</c:v>
                  </c:pt>
                  <c:pt idx="6">
                    <c:v>6.7487950575049407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'graphs 2'!$A$4:$A$10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30</c:v>
                </c:pt>
                <c:pt idx="3">
                  <c:v>60</c:v>
                </c:pt>
                <c:pt idx="4">
                  <c:v>90</c:v>
                </c:pt>
                <c:pt idx="5">
                  <c:v>120</c:v>
                </c:pt>
                <c:pt idx="6">
                  <c:v>150</c:v>
                </c:pt>
              </c:numCache>
            </c:numRef>
          </c:cat>
          <c:val>
            <c:numRef>
              <c:f>'graphs 2'!$E$4:$E$10</c:f>
              <c:numCache>
                <c:formatCode>General</c:formatCode>
                <c:ptCount val="7"/>
                <c:pt idx="0">
                  <c:v>34</c:v>
                </c:pt>
                <c:pt idx="1">
                  <c:v>18.5</c:v>
                </c:pt>
                <c:pt idx="2">
                  <c:v>22</c:v>
                </c:pt>
                <c:pt idx="3">
                  <c:v>17.5</c:v>
                </c:pt>
                <c:pt idx="4">
                  <c:v>26.5</c:v>
                </c:pt>
                <c:pt idx="5">
                  <c:v>34</c:v>
                </c:pt>
                <c:pt idx="6">
                  <c:v>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348-489D-B31A-622E1F08C0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5486904"/>
        <c:axId val="605484608"/>
      </c:lineChart>
      <c:catAx>
        <c:axId val="6054869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 smtClean="0"/>
                  <a:t>Exposure time (h</a:t>
                </a:r>
                <a:r>
                  <a:rPr lang="en-US" sz="2000" dirty="0"/>
                  <a:t>)</a:t>
                </a:r>
              </a:p>
            </c:rich>
          </c:tx>
          <c:layout>
            <c:manualLayout>
              <c:xMode val="edge"/>
              <c:yMode val="edge"/>
              <c:x val="0.35309034822106217"/>
              <c:y val="0.864179396024762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05484608"/>
        <c:crosses val="autoZero"/>
        <c:auto val="1"/>
        <c:lblAlgn val="ctr"/>
        <c:lblOffset val="100"/>
        <c:noMultiLvlLbl val="0"/>
      </c:catAx>
      <c:valAx>
        <c:axId val="60548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 smtClean="0"/>
                  <a:t>Number of cycles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2.1502063012896158E-2"/>
              <c:y val="0.199604649744526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05486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332653229903843"/>
          <c:y val="0.27948609320224793"/>
          <c:w val="0.10171460867399687"/>
          <c:h val="0.35220096250737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Graphs!$B$2</c:f>
              <c:strCache>
                <c:ptCount val="1"/>
                <c:pt idx="0">
                  <c:v>NA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B73D"/>
              </a:solidFill>
              <a:ln w="9525">
                <a:solidFill>
                  <a:srgbClr val="FFB73D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FFB73D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2.5875586651037841E-2"/>
                  <c:y val="-0.3270301713300857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</c:trendlineLbl>
          </c:trendline>
          <c:xVal>
            <c:numRef>
              <c:f>Graphs!$A$4:$A$10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30</c:v>
                </c:pt>
                <c:pt idx="3">
                  <c:v>60</c:v>
                </c:pt>
                <c:pt idx="4">
                  <c:v>90</c:v>
                </c:pt>
                <c:pt idx="5">
                  <c:v>120</c:v>
                </c:pt>
                <c:pt idx="6">
                  <c:v>150</c:v>
                </c:pt>
              </c:numCache>
            </c:numRef>
          </c:xVal>
          <c:yVal>
            <c:numRef>
              <c:f>Graphs!$B$4:$B$10</c:f>
              <c:numCache>
                <c:formatCode>General</c:formatCode>
                <c:ptCount val="7"/>
                <c:pt idx="0">
                  <c:v>454.85714285714283</c:v>
                </c:pt>
                <c:pt idx="1">
                  <c:v>429.12</c:v>
                </c:pt>
                <c:pt idx="2">
                  <c:v>417.74</c:v>
                </c:pt>
                <c:pt idx="3">
                  <c:v>379.86</c:v>
                </c:pt>
                <c:pt idx="4">
                  <c:v>303.19565217391306</c:v>
                </c:pt>
                <c:pt idx="5">
                  <c:v>332.14</c:v>
                </c:pt>
                <c:pt idx="6">
                  <c:v>276.76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B8F-47A5-A495-0932955F35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8766640"/>
        <c:axId val="418766968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Graphs!$E$2</c15:sqref>
                        </c15:formulaRef>
                      </c:ext>
                    </c:extLst>
                    <c:strCache>
                      <c:ptCount val="1"/>
                      <c:pt idx="0">
                        <c:v>DE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>
                        <c:ext uri="{02D57815-91ED-43cb-92C2-25804820EDAC}">
                          <c15:formulaRef>
                            <c15:sqref>Graphs!$I$4:$I$10</c15:sqref>
                          </c15:formulaRef>
                        </c:ext>
                      </c:extLst>
                      <c:numCache>
                        <c:formatCode>General</c:formatCode>
                        <c:ptCount val="7"/>
                        <c:pt idx="0">
                          <c:v>148.44719531172817</c:v>
                        </c:pt>
                        <c:pt idx="1">
                          <c:v>123.13211090001614</c:v>
                        </c:pt>
                        <c:pt idx="2">
                          <c:v>197.14884462957298</c:v>
                        </c:pt>
                        <c:pt idx="3">
                          <c:v>157.69699827614386</c:v>
                        </c:pt>
                        <c:pt idx="4">
                          <c:v>122.62403133653896</c:v>
                        </c:pt>
                        <c:pt idx="5">
                          <c:v>152.41377087068085</c:v>
                        </c:pt>
                        <c:pt idx="6">
                          <c:v>145.03813573100879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Graphs!$I$4:$I$10</c15:sqref>
                          </c15:formulaRef>
                        </c:ext>
                      </c:extLst>
                      <c:numCache>
                        <c:formatCode>General</c:formatCode>
                        <c:ptCount val="7"/>
                        <c:pt idx="0">
                          <c:v>148.44719531172817</c:v>
                        </c:pt>
                        <c:pt idx="1">
                          <c:v>123.13211090001614</c:v>
                        </c:pt>
                        <c:pt idx="2">
                          <c:v>197.14884462957298</c:v>
                        </c:pt>
                        <c:pt idx="3">
                          <c:v>157.69699827614386</c:v>
                        </c:pt>
                        <c:pt idx="4">
                          <c:v>122.62403133653896</c:v>
                        </c:pt>
                        <c:pt idx="5">
                          <c:v>152.41377087068085</c:v>
                        </c:pt>
                        <c:pt idx="6">
                          <c:v>145.03813573100879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>
                      <c:ext uri="{02D57815-91ED-43cb-92C2-25804820EDAC}">
                        <c15:formulaRef>
                          <c15:sqref>Graphs!$A$4:$A$10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</c:v>
                      </c:pt>
                      <c:pt idx="1">
                        <c:v>10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  <c:pt idx="5">
                        <c:v>120</c:v>
                      </c:pt>
                      <c:pt idx="6">
                        <c:v>150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Graphs!$E$4:$E$10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267.06</c:v>
                      </c:pt>
                      <c:pt idx="1">
                        <c:v>243.2</c:v>
                      </c:pt>
                      <c:pt idx="2">
                        <c:v>238.44</c:v>
                      </c:pt>
                      <c:pt idx="3">
                        <c:v>215.46</c:v>
                      </c:pt>
                      <c:pt idx="4">
                        <c:v>223.04</c:v>
                      </c:pt>
                      <c:pt idx="5">
                        <c:v>215.46</c:v>
                      </c:pt>
                      <c:pt idx="6">
                        <c:v>184.78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4B8F-47A5-A495-0932955F356B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Graphs!$H$2</c15:sqref>
                        </c15:formulaRef>
                      </c:ext>
                    </c:extLst>
                    <c:strCache>
                      <c:ptCount val="1"/>
                      <c:pt idx="0">
                        <c:v>CO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Graphs!$F$4:$F$10</c15:sqref>
                          </c15:formulaRef>
                        </c:ext>
                      </c:extLst>
                      <c:numCache>
                        <c:formatCode>General</c:formatCode>
                        <c:ptCount val="7"/>
                        <c:pt idx="0">
                          <c:v>108.1798219519288</c:v>
                        </c:pt>
                        <c:pt idx="1">
                          <c:v>89.432450851500889</c:v>
                        </c:pt>
                        <c:pt idx="2">
                          <c:v>129.46075916379181</c:v>
                        </c:pt>
                        <c:pt idx="3">
                          <c:v>136.89981589409365</c:v>
                        </c:pt>
                        <c:pt idx="4">
                          <c:v>103.93246629913295</c:v>
                        </c:pt>
                        <c:pt idx="5">
                          <c:v>152.75246215324174</c:v>
                        </c:pt>
                        <c:pt idx="6">
                          <c:v>110.54102387432312</c:v>
                        </c:pt>
                      </c:numCache>
                    </c:numRef>
                  </c:plus>
                  <c:min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Graphs!$F$4:$F$10</c15:sqref>
                          </c15:formulaRef>
                        </c:ext>
                      </c:extLst>
                      <c:numCache>
                        <c:formatCode>General</c:formatCode>
                        <c:ptCount val="7"/>
                        <c:pt idx="0">
                          <c:v>108.1798219519288</c:v>
                        </c:pt>
                        <c:pt idx="1">
                          <c:v>89.432450851500889</c:v>
                        </c:pt>
                        <c:pt idx="2">
                          <c:v>129.46075916379181</c:v>
                        </c:pt>
                        <c:pt idx="3">
                          <c:v>136.89981589409365</c:v>
                        </c:pt>
                        <c:pt idx="4">
                          <c:v>103.93246629913295</c:v>
                        </c:pt>
                        <c:pt idx="5">
                          <c:v>152.75246215324174</c:v>
                        </c:pt>
                        <c:pt idx="6">
                          <c:v>110.54102387432312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Graphs!$A$4:$A$10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</c:v>
                      </c:pt>
                      <c:pt idx="1">
                        <c:v>10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  <c:pt idx="5">
                        <c:v>120</c:v>
                      </c:pt>
                      <c:pt idx="6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Graphs!$H$4:$H$10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317.95999999999998</c:v>
                      </c:pt>
                      <c:pt idx="1">
                        <c:v>285.44</c:v>
                      </c:pt>
                      <c:pt idx="2">
                        <c:v>277.92</c:v>
                      </c:pt>
                      <c:pt idx="3">
                        <c:v>265.94</c:v>
                      </c:pt>
                      <c:pt idx="4">
                        <c:v>264.8</c:v>
                      </c:pt>
                      <c:pt idx="5">
                        <c:v>252.04</c:v>
                      </c:pt>
                      <c:pt idx="6">
                        <c:v>240.02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4B8F-47A5-A495-0932955F356B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Graphs!$K$2</c15:sqref>
                        </c15:formulaRef>
                      </c:ext>
                    </c:extLst>
                    <c:strCache>
                      <c:ptCount val="1"/>
                      <c:pt idx="0">
                        <c:v>AL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Graphs!$L$4:$L$10</c15:sqref>
                          </c15:formulaRef>
                        </c:ext>
                      </c:extLst>
                      <c:numCache>
                        <c:formatCode>General</c:formatCode>
                        <c:ptCount val="7"/>
                        <c:pt idx="0">
                          <c:v>17.346885897895618</c:v>
                        </c:pt>
                        <c:pt idx="1">
                          <c:v>26.077153970164638</c:v>
                        </c:pt>
                        <c:pt idx="2">
                          <c:v>21.81166136332974</c:v>
                        </c:pt>
                        <c:pt idx="3">
                          <c:v>18.659019631412637</c:v>
                        </c:pt>
                        <c:pt idx="4">
                          <c:v>21.993032291790851</c:v>
                        </c:pt>
                        <c:pt idx="5">
                          <c:v>21.60673653816761</c:v>
                        </c:pt>
                        <c:pt idx="6">
                          <c:v>17.218890907420043</c:v>
                        </c:pt>
                      </c:numCache>
                    </c:numRef>
                  </c:plus>
                  <c:min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Graphs!$L$4:$L$10</c15:sqref>
                          </c15:formulaRef>
                        </c:ext>
                      </c:extLst>
                      <c:numCache>
                        <c:formatCode>General</c:formatCode>
                        <c:ptCount val="7"/>
                        <c:pt idx="0">
                          <c:v>17.346885897895618</c:v>
                        </c:pt>
                        <c:pt idx="1">
                          <c:v>26.077153970164638</c:v>
                        </c:pt>
                        <c:pt idx="2">
                          <c:v>21.81166136332974</c:v>
                        </c:pt>
                        <c:pt idx="3">
                          <c:v>18.659019631412637</c:v>
                        </c:pt>
                        <c:pt idx="4">
                          <c:v>21.993032291790851</c:v>
                        </c:pt>
                        <c:pt idx="5">
                          <c:v>21.60673653816761</c:v>
                        </c:pt>
                        <c:pt idx="6">
                          <c:v>17.218890907420043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Graphs!$A$4:$A$10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</c:v>
                      </c:pt>
                      <c:pt idx="1">
                        <c:v>10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  <c:pt idx="5">
                        <c:v>120</c:v>
                      </c:pt>
                      <c:pt idx="6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Graphs!$K$4:$K$10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34.020833333333336</c:v>
                      </c:pt>
                      <c:pt idx="1">
                        <c:v>29.68</c:v>
                      </c:pt>
                      <c:pt idx="2">
                        <c:v>28.08</c:v>
                      </c:pt>
                      <c:pt idx="3">
                        <c:v>25.387755102040817</c:v>
                      </c:pt>
                      <c:pt idx="4">
                        <c:v>30.02</c:v>
                      </c:pt>
                      <c:pt idx="5">
                        <c:v>33</c:v>
                      </c:pt>
                      <c:pt idx="6">
                        <c:v>24.14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4B8F-47A5-A495-0932955F356B}"/>
                  </c:ext>
                </c:extLst>
              </c15:ser>
            </c15:filteredScatterSeries>
          </c:ext>
        </c:extLst>
      </c:scatterChart>
      <c:valAx>
        <c:axId val="418766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Tempo de exposição (h)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8766968"/>
        <c:crosses val="autoZero"/>
        <c:crossBetween val="midCat"/>
      </c:valAx>
      <c:valAx>
        <c:axId val="418766968"/>
        <c:scaling>
          <c:orientation val="minMax"/>
          <c:min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Número de ciclos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87666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1"/>
          <c:tx>
            <c:strRef>
              <c:f>Graphs!$E$2</c:f>
              <c:strCache>
                <c:ptCount val="1"/>
                <c:pt idx="0">
                  <c:v>DE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785A"/>
              </a:solidFill>
              <a:ln w="9525">
                <a:solidFill>
                  <a:srgbClr val="FF785A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FF785A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8.1655562285483541E-2"/>
                  <c:y val="6.6924999681986438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</c:trendlineLbl>
          </c:trendline>
          <c:xVal>
            <c:numRef>
              <c:f>Graphs!$A$4:$A$10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30</c:v>
                </c:pt>
                <c:pt idx="3">
                  <c:v>60</c:v>
                </c:pt>
                <c:pt idx="4">
                  <c:v>90</c:v>
                </c:pt>
                <c:pt idx="5">
                  <c:v>120</c:v>
                </c:pt>
                <c:pt idx="6">
                  <c:v>150</c:v>
                </c:pt>
              </c:numCache>
            </c:numRef>
          </c:xVal>
          <c:yVal>
            <c:numRef>
              <c:f>Graphs!$E$4:$E$10</c:f>
              <c:numCache>
                <c:formatCode>General</c:formatCode>
                <c:ptCount val="7"/>
                <c:pt idx="0">
                  <c:v>267.06</c:v>
                </c:pt>
                <c:pt idx="1">
                  <c:v>243.2</c:v>
                </c:pt>
                <c:pt idx="2">
                  <c:v>238.44</c:v>
                </c:pt>
                <c:pt idx="3">
                  <c:v>215.46</c:v>
                </c:pt>
                <c:pt idx="4">
                  <c:v>223.04</c:v>
                </c:pt>
                <c:pt idx="5">
                  <c:v>215.46</c:v>
                </c:pt>
                <c:pt idx="6">
                  <c:v>184.78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9DC-4050-A8C3-5E9E9CB297D1}"/>
            </c:ext>
          </c:extLst>
        </c:ser>
        <c:ser>
          <c:idx val="2"/>
          <c:order val="2"/>
          <c:tx>
            <c:strRef>
              <c:f>Graphs!$H$2</c:f>
              <c:strCache>
                <c:ptCount val="1"/>
                <c:pt idx="0">
                  <c:v>CO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F05A"/>
              </a:solidFill>
              <a:ln w="9525">
                <a:solidFill>
                  <a:srgbClr val="FFF05A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FFF05A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2.090854027861902E-2"/>
                  <c:y val="-0.15314769821785201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</c:trendlineLbl>
          </c:trendline>
          <c:xVal>
            <c:numRef>
              <c:f>Graphs!$A$4:$A$10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30</c:v>
                </c:pt>
                <c:pt idx="3">
                  <c:v>60</c:v>
                </c:pt>
                <c:pt idx="4">
                  <c:v>90</c:v>
                </c:pt>
                <c:pt idx="5">
                  <c:v>120</c:v>
                </c:pt>
                <c:pt idx="6">
                  <c:v>150</c:v>
                </c:pt>
              </c:numCache>
            </c:numRef>
          </c:xVal>
          <c:yVal>
            <c:numRef>
              <c:f>Graphs!$H$4:$H$10</c:f>
              <c:numCache>
                <c:formatCode>General</c:formatCode>
                <c:ptCount val="7"/>
                <c:pt idx="0">
                  <c:v>317.95999999999998</c:v>
                </c:pt>
                <c:pt idx="1">
                  <c:v>285.44</c:v>
                </c:pt>
                <c:pt idx="2">
                  <c:v>277.92</c:v>
                </c:pt>
                <c:pt idx="3">
                  <c:v>265.94</c:v>
                </c:pt>
                <c:pt idx="4">
                  <c:v>264.8</c:v>
                </c:pt>
                <c:pt idx="5">
                  <c:v>252.04</c:v>
                </c:pt>
                <c:pt idx="6">
                  <c:v>240.02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9DC-4050-A8C3-5E9E9CB29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8766640"/>
        <c:axId val="418766968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Graphs!$B$2</c15:sqref>
                        </c15:formulaRef>
                      </c:ext>
                    </c:extLst>
                    <c:strCache>
                      <c:ptCount val="1"/>
                      <c:pt idx="0">
                        <c:v>NA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>
                        <c:ext uri="{02D57815-91ED-43cb-92C2-25804820EDAC}">
                          <c15:formulaRef>
                            <c15:sqref>Graphs!$C$4:$C$10</c15:sqref>
                          </c15:formulaRef>
                        </c:ext>
                      </c:extLst>
                      <c:numCache>
                        <c:formatCode>General</c:formatCode>
                        <c:ptCount val="7"/>
                        <c:pt idx="0">
                          <c:v>124.08767062041257</c:v>
                        </c:pt>
                        <c:pt idx="1">
                          <c:v>162.89744363512008</c:v>
                        </c:pt>
                        <c:pt idx="2">
                          <c:v>153.03711834661786</c:v>
                        </c:pt>
                        <c:pt idx="3">
                          <c:v>176.02562545358708</c:v>
                        </c:pt>
                        <c:pt idx="4">
                          <c:v>83.016362393932738</c:v>
                        </c:pt>
                        <c:pt idx="5">
                          <c:v>124.63530636154719</c:v>
                        </c:pt>
                        <c:pt idx="6">
                          <c:v>144.53663612964525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Graphs!$C$4:$C$10</c15:sqref>
                          </c15:formulaRef>
                        </c:ext>
                      </c:extLst>
                      <c:numCache>
                        <c:formatCode>General</c:formatCode>
                        <c:ptCount val="7"/>
                        <c:pt idx="0">
                          <c:v>124.08767062041257</c:v>
                        </c:pt>
                        <c:pt idx="1">
                          <c:v>162.89744363512008</c:v>
                        </c:pt>
                        <c:pt idx="2">
                          <c:v>153.03711834661786</c:v>
                        </c:pt>
                        <c:pt idx="3">
                          <c:v>176.02562545358708</c:v>
                        </c:pt>
                        <c:pt idx="4">
                          <c:v>83.016362393932738</c:v>
                        </c:pt>
                        <c:pt idx="5">
                          <c:v>124.63530636154719</c:v>
                        </c:pt>
                        <c:pt idx="6">
                          <c:v>144.53663612964525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>
                      <c:ext uri="{02D57815-91ED-43cb-92C2-25804820EDAC}">
                        <c15:formulaRef>
                          <c15:sqref>Graphs!$A$4:$A$10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</c:v>
                      </c:pt>
                      <c:pt idx="1">
                        <c:v>10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  <c:pt idx="5">
                        <c:v>120</c:v>
                      </c:pt>
                      <c:pt idx="6">
                        <c:v>150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Graphs!$B$4:$B$10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454.85714285714283</c:v>
                      </c:pt>
                      <c:pt idx="1">
                        <c:v>429.12</c:v>
                      </c:pt>
                      <c:pt idx="2">
                        <c:v>417.74</c:v>
                      </c:pt>
                      <c:pt idx="3">
                        <c:v>379.86</c:v>
                      </c:pt>
                      <c:pt idx="4">
                        <c:v>303.19565217391306</c:v>
                      </c:pt>
                      <c:pt idx="5">
                        <c:v>332.14</c:v>
                      </c:pt>
                      <c:pt idx="6">
                        <c:v>276.76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49DC-4050-A8C3-5E9E9CB297D1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Graphs!$K$2</c15:sqref>
                        </c15:formulaRef>
                      </c:ext>
                    </c:extLst>
                    <c:strCache>
                      <c:ptCount val="1"/>
                      <c:pt idx="0">
                        <c:v>AL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Graphs!$L$4:$L$10</c15:sqref>
                          </c15:formulaRef>
                        </c:ext>
                      </c:extLst>
                      <c:numCache>
                        <c:formatCode>General</c:formatCode>
                        <c:ptCount val="7"/>
                        <c:pt idx="0">
                          <c:v>17.346885897895618</c:v>
                        </c:pt>
                        <c:pt idx="1">
                          <c:v>26.077153970164638</c:v>
                        </c:pt>
                        <c:pt idx="2">
                          <c:v>21.81166136332974</c:v>
                        </c:pt>
                        <c:pt idx="3">
                          <c:v>18.659019631412637</c:v>
                        </c:pt>
                        <c:pt idx="4">
                          <c:v>21.993032291790851</c:v>
                        </c:pt>
                        <c:pt idx="5">
                          <c:v>21.60673653816761</c:v>
                        </c:pt>
                        <c:pt idx="6">
                          <c:v>17.218890907420043</c:v>
                        </c:pt>
                      </c:numCache>
                    </c:numRef>
                  </c:plus>
                  <c:min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Graphs!$L$4:$L$10</c15:sqref>
                          </c15:formulaRef>
                        </c:ext>
                      </c:extLst>
                      <c:numCache>
                        <c:formatCode>General</c:formatCode>
                        <c:ptCount val="7"/>
                        <c:pt idx="0">
                          <c:v>17.346885897895618</c:v>
                        </c:pt>
                        <c:pt idx="1">
                          <c:v>26.077153970164638</c:v>
                        </c:pt>
                        <c:pt idx="2">
                          <c:v>21.81166136332974</c:v>
                        </c:pt>
                        <c:pt idx="3">
                          <c:v>18.659019631412637</c:v>
                        </c:pt>
                        <c:pt idx="4">
                          <c:v>21.993032291790851</c:v>
                        </c:pt>
                        <c:pt idx="5">
                          <c:v>21.60673653816761</c:v>
                        </c:pt>
                        <c:pt idx="6">
                          <c:v>17.218890907420043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Graphs!$A$4:$A$10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</c:v>
                      </c:pt>
                      <c:pt idx="1">
                        <c:v>10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  <c:pt idx="5">
                        <c:v>120</c:v>
                      </c:pt>
                      <c:pt idx="6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Graphs!$K$4:$K$10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34.020833333333336</c:v>
                      </c:pt>
                      <c:pt idx="1">
                        <c:v>29.68</c:v>
                      </c:pt>
                      <c:pt idx="2">
                        <c:v>28.08</c:v>
                      </c:pt>
                      <c:pt idx="3">
                        <c:v>25.387755102040817</c:v>
                      </c:pt>
                      <c:pt idx="4">
                        <c:v>30.02</c:v>
                      </c:pt>
                      <c:pt idx="5">
                        <c:v>33</c:v>
                      </c:pt>
                      <c:pt idx="6">
                        <c:v>24.14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49DC-4050-A8C3-5E9E9CB297D1}"/>
                  </c:ext>
                </c:extLst>
              </c15:ser>
            </c15:filteredScatterSeries>
          </c:ext>
        </c:extLst>
      </c:scatterChart>
      <c:valAx>
        <c:axId val="418766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Tempo de exposição (h)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8766968"/>
        <c:crosses val="autoZero"/>
        <c:crossBetween val="midCat"/>
      </c:valAx>
      <c:valAx>
        <c:axId val="418766968"/>
        <c:scaling>
          <c:orientation val="minMax"/>
          <c:max val="350"/>
          <c:min val="1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Número de ciclos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87666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3"/>
          <c:order val="3"/>
          <c:tx>
            <c:strRef>
              <c:f>Graphs!$K$2</c:f>
              <c:strCache>
                <c:ptCount val="1"/>
                <c:pt idx="0">
                  <c:v>AL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B070"/>
              </a:solidFill>
              <a:ln w="9525">
                <a:solidFill>
                  <a:srgbClr val="FFB070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rgbClr val="FFB070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5.4306649168853895E-2"/>
                  <c:y val="-0.13427136733110301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</c:trendlineLbl>
          </c:trendline>
          <c:xVal>
            <c:numRef>
              <c:f>Graphs!$A$4:$A$10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30</c:v>
                </c:pt>
                <c:pt idx="3">
                  <c:v>60</c:v>
                </c:pt>
                <c:pt idx="4">
                  <c:v>90</c:v>
                </c:pt>
                <c:pt idx="5">
                  <c:v>120</c:v>
                </c:pt>
                <c:pt idx="6">
                  <c:v>150</c:v>
                </c:pt>
              </c:numCache>
              <c:extLst xmlns:c15="http://schemas.microsoft.com/office/drawing/2012/chart"/>
            </c:numRef>
          </c:xVal>
          <c:yVal>
            <c:numRef>
              <c:f>Graphs!$K$4:$K$10</c:f>
              <c:numCache>
                <c:formatCode>General</c:formatCode>
                <c:ptCount val="7"/>
                <c:pt idx="0">
                  <c:v>34.020833333333336</c:v>
                </c:pt>
                <c:pt idx="1">
                  <c:v>29.68</c:v>
                </c:pt>
                <c:pt idx="2">
                  <c:v>28.08</c:v>
                </c:pt>
                <c:pt idx="3">
                  <c:v>25.387755102040817</c:v>
                </c:pt>
                <c:pt idx="4">
                  <c:v>30.02</c:v>
                </c:pt>
                <c:pt idx="5">
                  <c:v>33</c:v>
                </c:pt>
                <c:pt idx="6">
                  <c:v>24.14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E229-4755-A29B-E8BADD6D0F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8766640"/>
        <c:axId val="418766968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Graphs!$B$2</c15:sqref>
                        </c15:formulaRef>
                      </c:ext>
                    </c:extLst>
                    <c:strCache>
                      <c:ptCount val="1"/>
                      <c:pt idx="0">
                        <c:v>NA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accent1"/>
                      </a:solidFill>
                      <a:prstDash val="sysDot"/>
                    </a:ln>
                    <a:effectLst/>
                  </c:spPr>
                  <c:trendlineType val="linear"/>
                  <c:dispRSqr val="1"/>
                  <c:dispEq val="1"/>
                  <c:trendlineLbl>
                    <c:numFmt formatCode="General" sourceLinked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anchor="ctr" anchorCtr="1"/>
                      <a:lstStyle/>
                      <a:p>
                        <a:pPr>
                          <a:defRPr sz="900" b="0" i="0" u="none" strike="noStrike" kern="1200" baseline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pt-BR"/>
                      </a:p>
                    </c:txPr>
                  </c:trendlineLbl>
                </c:trendline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>
                        <c:ext uri="{02D57815-91ED-43cb-92C2-25804820EDAC}">
                          <c15:formulaRef>
                            <c15:sqref>Graphs!$C$4:$C$10</c15:sqref>
                          </c15:formulaRef>
                        </c:ext>
                      </c:extLst>
                      <c:numCache>
                        <c:formatCode>General</c:formatCode>
                        <c:ptCount val="7"/>
                        <c:pt idx="0">
                          <c:v>124.08767062041257</c:v>
                        </c:pt>
                        <c:pt idx="1">
                          <c:v>162.89744363512008</c:v>
                        </c:pt>
                        <c:pt idx="2">
                          <c:v>153.03711834661786</c:v>
                        </c:pt>
                        <c:pt idx="3">
                          <c:v>176.02562545358708</c:v>
                        </c:pt>
                        <c:pt idx="4">
                          <c:v>83.016362393932738</c:v>
                        </c:pt>
                        <c:pt idx="5">
                          <c:v>124.63530636154719</c:v>
                        </c:pt>
                        <c:pt idx="6">
                          <c:v>144.53663612964525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Graphs!$C$4:$C$10</c15:sqref>
                          </c15:formulaRef>
                        </c:ext>
                      </c:extLst>
                      <c:numCache>
                        <c:formatCode>General</c:formatCode>
                        <c:ptCount val="7"/>
                        <c:pt idx="0">
                          <c:v>124.08767062041257</c:v>
                        </c:pt>
                        <c:pt idx="1">
                          <c:v>162.89744363512008</c:v>
                        </c:pt>
                        <c:pt idx="2">
                          <c:v>153.03711834661786</c:v>
                        </c:pt>
                        <c:pt idx="3">
                          <c:v>176.02562545358708</c:v>
                        </c:pt>
                        <c:pt idx="4">
                          <c:v>83.016362393932738</c:v>
                        </c:pt>
                        <c:pt idx="5">
                          <c:v>124.63530636154719</c:v>
                        </c:pt>
                        <c:pt idx="6">
                          <c:v>144.53663612964525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errBars>
                  <c:errDir val="x"/>
                  <c:errBarType val="both"/>
                  <c:errValType val="fixedVal"/>
                  <c:noEndCap val="0"/>
                  <c:val val="1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>
                      <c:ext uri="{02D57815-91ED-43cb-92C2-25804820EDAC}">
                        <c15:formulaRef>
                          <c15:sqref>Graphs!$A$4:$A$10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</c:v>
                      </c:pt>
                      <c:pt idx="1">
                        <c:v>10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  <c:pt idx="5">
                        <c:v>120</c:v>
                      </c:pt>
                      <c:pt idx="6">
                        <c:v>150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Graphs!$B$4:$B$10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454.85714285714283</c:v>
                      </c:pt>
                      <c:pt idx="1">
                        <c:v>429.12</c:v>
                      </c:pt>
                      <c:pt idx="2">
                        <c:v>417.74</c:v>
                      </c:pt>
                      <c:pt idx="3">
                        <c:v>379.86</c:v>
                      </c:pt>
                      <c:pt idx="4">
                        <c:v>303.19565217391306</c:v>
                      </c:pt>
                      <c:pt idx="5">
                        <c:v>332.14</c:v>
                      </c:pt>
                      <c:pt idx="6">
                        <c:v>276.76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E229-4755-A29B-E8BADD6D0F40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Graphs!$E$2</c15:sqref>
                        </c15:formulaRef>
                      </c:ext>
                    </c:extLst>
                    <c:strCache>
                      <c:ptCount val="1"/>
                      <c:pt idx="0">
                        <c:v>DE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Graphs!$I$4:$I$10</c15:sqref>
                          </c15:formulaRef>
                        </c:ext>
                      </c:extLst>
                      <c:numCache>
                        <c:formatCode>General</c:formatCode>
                        <c:ptCount val="7"/>
                        <c:pt idx="0">
                          <c:v>148.44719531172817</c:v>
                        </c:pt>
                        <c:pt idx="1">
                          <c:v>123.13211090001614</c:v>
                        </c:pt>
                        <c:pt idx="2">
                          <c:v>197.14884462957298</c:v>
                        </c:pt>
                        <c:pt idx="3">
                          <c:v>157.69699827614386</c:v>
                        </c:pt>
                        <c:pt idx="4">
                          <c:v>122.62403133653896</c:v>
                        </c:pt>
                        <c:pt idx="5">
                          <c:v>152.41377087068085</c:v>
                        </c:pt>
                        <c:pt idx="6">
                          <c:v>145.03813573100879</c:v>
                        </c:pt>
                      </c:numCache>
                    </c:numRef>
                  </c:plus>
                  <c:min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Graphs!$I$4:$I$10</c15:sqref>
                          </c15:formulaRef>
                        </c:ext>
                      </c:extLst>
                      <c:numCache>
                        <c:formatCode>General</c:formatCode>
                        <c:ptCount val="7"/>
                        <c:pt idx="0">
                          <c:v>148.44719531172817</c:v>
                        </c:pt>
                        <c:pt idx="1">
                          <c:v>123.13211090001614</c:v>
                        </c:pt>
                        <c:pt idx="2">
                          <c:v>197.14884462957298</c:v>
                        </c:pt>
                        <c:pt idx="3">
                          <c:v>157.69699827614386</c:v>
                        </c:pt>
                        <c:pt idx="4">
                          <c:v>122.62403133653896</c:v>
                        </c:pt>
                        <c:pt idx="5">
                          <c:v>152.41377087068085</c:v>
                        </c:pt>
                        <c:pt idx="6">
                          <c:v>145.03813573100879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Graphs!$A$4:$A$10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</c:v>
                      </c:pt>
                      <c:pt idx="1">
                        <c:v>10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  <c:pt idx="5">
                        <c:v>120</c:v>
                      </c:pt>
                      <c:pt idx="6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Graphs!$E$4:$E$10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267.06</c:v>
                      </c:pt>
                      <c:pt idx="1">
                        <c:v>243.2</c:v>
                      </c:pt>
                      <c:pt idx="2">
                        <c:v>238.44</c:v>
                      </c:pt>
                      <c:pt idx="3">
                        <c:v>215.46</c:v>
                      </c:pt>
                      <c:pt idx="4">
                        <c:v>223.04</c:v>
                      </c:pt>
                      <c:pt idx="5">
                        <c:v>215.46</c:v>
                      </c:pt>
                      <c:pt idx="6">
                        <c:v>184.78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E229-4755-A29B-E8BADD6D0F40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Graphs!$H$2</c15:sqref>
                        </c15:formulaRef>
                      </c:ext>
                    </c:extLst>
                    <c:strCache>
                      <c:ptCount val="1"/>
                      <c:pt idx="0">
                        <c:v>CO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Graphs!$F$4:$F$10</c15:sqref>
                          </c15:formulaRef>
                        </c:ext>
                      </c:extLst>
                      <c:numCache>
                        <c:formatCode>General</c:formatCode>
                        <c:ptCount val="7"/>
                        <c:pt idx="0">
                          <c:v>108.1798219519288</c:v>
                        </c:pt>
                        <c:pt idx="1">
                          <c:v>89.432450851500889</c:v>
                        </c:pt>
                        <c:pt idx="2">
                          <c:v>129.46075916379181</c:v>
                        </c:pt>
                        <c:pt idx="3">
                          <c:v>136.89981589409365</c:v>
                        </c:pt>
                        <c:pt idx="4">
                          <c:v>103.93246629913295</c:v>
                        </c:pt>
                        <c:pt idx="5">
                          <c:v>152.75246215324174</c:v>
                        </c:pt>
                        <c:pt idx="6">
                          <c:v>110.54102387432312</c:v>
                        </c:pt>
                      </c:numCache>
                    </c:numRef>
                  </c:plus>
                  <c:min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Graphs!$F$4:$F$10</c15:sqref>
                          </c15:formulaRef>
                        </c:ext>
                      </c:extLst>
                      <c:numCache>
                        <c:formatCode>General</c:formatCode>
                        <c:ptCount val="7"/>
                        <c:pt idx="0">
                          <c:v>108.1798219519288</c:v>
                        </c:pt>
                        <c:pt idx="1">
                          <c:v>89.432450851500889</c:v>
                        </c:pt>
                        <c:pt idx="2">
                          <c:v>129.46075916379181</c:v>
                        </c:pt>
                        <c:pt idx="3">
                          <c:v>136.89981589409365</c:v>
                        </c:pt>
                        <c:pt idx="4">
                          <c:v>103.93246629913295</c:v>
                        </c:pt>
                        <c:pt idx="5">
                          <c:v>152.75246215324174</c:v>
                        </c:pt>
                        <c:pt idx="6">
                          <c:v>110.54102387432312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Graphs!$A$4:$A$10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</c:v>
                      </c:pt>
                      <c:pt idx="1">
                        <c:v>10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  <c:pt idx="5">
                        <c:v>120</c:v>
                      </c:pt>
                      <c:pt idx="6">
                        <c:v>150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Graphs!$H$4:$H$10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317.95999999999998</c:v>
                      </c:pt>
                      <c:pt idx="1">
                        <c:v>285.44</c:v>
                      </c:pt>
                      <c:pt idx="2">
                        <c:v>277.92</c:v>
                      </c:pt>
                      <c:pt idx="3">
                        <c:v>265.94</c:v>
                      </c:pt>
                      <c:pt idx="4">
                        <c:v>264.8</c:v>
                      </c:pt>
                      <c:pt idx="5">
                        <c:v>252.04</c:v>
                      </c:pt>
                      <c:pt idx="6">
                        <c:v>240.02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E229-4755-A29B-E8BADD6D0F40}"/>
                  </c:ext>
                </c:extLst>
              </c15:ser>
            </c15:filteredScatterSeries>
          </c:ext>
        </c:extLst>
      </c:scatterChart>
      <c:valAx>
        <c:axId val="418766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Tempo de exposição (h)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8766968"/>
        <c:crosses val="autoZero"/>
        <c:crossBetween val="midCat"/>
      </c:valAx>
      <c:valAx>
        <c:axId val="418766968"/>
        <c:scaling>
          <c:orientation val="minMax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Número de ciclos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87666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FD516B-41FD-4DD2-8133-2EED7D2B52A4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267EBFDF-295A-4F5B-97B2-4BDD205BF9F4}">
      <dgm:prSet phldrT="[Text]"/>
      <dgm:spPr>
        <a:solidFill>
          <a:srgbClr val="FFF05A">
            <a:alpha val="70000"/>
          </a:srgbClr>
        </a:solidFill>
      </dgm:spPr>
      <dgm:t>
        <a:bodyPr/>
        <a:lstStyle/>
        <a:p>
          <a:r>
            <a:rPr lang="en-US" dirty="0" smtClean="0"/>
            <a:t>Traction</a:t>
          </a:r>
          <a:endParaRPr lang="en-US" dirty="0"/>
        </a:p>
      </dgm:t>
    </dgm:pt>
    <dgm:pt modelId="{6609F53C-2211-4D8E-B0BE-80CF54F28E0F}" type="parTrans" cxnId="{042776EC-F096-41F7-BE97-89B124FCF3A8}">
      <dgm:prSet/>
      <dgm:spPr/>
      <dgm:t>
        <a:bodyPr/>
        <a:lstStyle/>
        <a:p>
          <a:endParaRPr lang="en-US"/>
        </a:p>
      </dgm:t>
    </dgm:pt>
    <dgm:pt modelId="{BC8120D3-D2AB-4CFC-AB2A-3070E8A0C2C8}" type="sibTrans" cxnId="{042776EC-F096-41F7-BE97-89B124FCF3A8}">
      <dgm:prSet/>
      <dgm:spPr/>
      <dgm:t>
        <a:bodyPr/>
        <a:lstStyle/>
        <a:p>
          <a:endParaRPr lang="en-US"/>
        </a:p>
      </dgm:t>
    </dgm:pt>
    <dgm:pt modelId="{346C2E5E-1355-4838-8689-5F1C4CE820E1}">
      <dgm:prSet phldrT="[Text]"/>
      <dgm:spPr>
        <a:solidFill>
          <a:srgbClr val="FF785A">
            <a:alpha val="70000"/>
          </a:srgbClr>
        </a:solidFill>
      </dgm:spPr>
      <dgm:t>
        <a:bodyPr/>
        <a:lstStyle/>
        <a:p>
          <a:r>
            <a:rPr lang="en-US" dirty="0" smtClean="0"/>
            <a:t>Abrasion</a:t>
          </a:r>
          <a:endParaRPr lang="en-US" dirty="0"/>
        </a:p>
      </dgm:t>
    </dgm:pt>
    <dgm:pt modelId="{30CD98DE-EDD5-4BF9-86EF-12847F57917F}" type="parTrans" cxnId="{F2BCB2B4-A62D-4F4B-AA0E-FBDC3D52FBDE}">
      <dgm:prSet/>
      <dgm:spPr/>
      <dgm:t>
        <a:bodyPr/>
        <a:lstStyle/>
        <a:p>
          <a:endParaRPr lang="en-US"/>
        </a:p>
      </dgm:t>
    </dgm:pt>
    <dgm:pt modelId="{284E2872-A281-4EFC-A7A5-4B540DF6F0C4}" type="sibTrans" cxnId="{F2BCB2B4-A62D-4F4B-AA0E-FBDC3D52FBDE}">
      <dgm:prSet/>
      <dgm:spPr/>
      <dgm:t>
        <a:bodyPr/>
        <a:lstStyle/>
        <a:p>
          <a:endParaRPr lang="en-US"/>
        </a:p>
      </dgm:t>
    </dgm:pt>
    <dgm:pt modelId="{E527C9A1-01BA-45C5-9052-688A3FBB9601}">
      <dgm:prSet phldrT="[Text]"/>
      <dgm:spPr>
        <a:solidFill>
          <a:srgbClr val="FFB73D">
            <a:alpha val="70000"/>
          </a:srgbClr>
        </a:solidFill>
      </dgm:spPr>
      <dgm:t>
        <a:bodyPr/>
        <a:lstStyle/>
        <a:p>
          <a:r>
            <a:rPr lang="en-US" dirty="0" smtClean="0"/>
            <a:t>Flexion</a:t>
          </a:r>
          <a:endParaRPr lang="en-US" dirty="0"/>
        </a:p>
      </dgm:t>
    </dgm:pt>
    <dgm:pt modelId="{93BD74D9-2717-4B0E-AF4F-5EA58B8A3925}" type="parTrans" cxnId="{D3458D5F-5447-44F5-9968-CBD7B822137E}">
      <dgm:prSet/>
      <dgm:spPr/>
      <dgm:t>
        <a:bodyPr/>
        <a:lstStyle/>
        <a:p>
          <a:endParaRPr lang="en-US"/>
        </a:p>
      </dgm:t>
    </dgm:pt>
    <dgm:pt modelId="{FB154470-8191-4D74-8C3A-7FB02B6BA84B}" type="sibTrans" cxnId="{D3458D5F-5447-44F5-9968-CBD7B822137E}">
      <dgm:prSet/>
      <dgm:spPr/>
      <dgm:t>
        <a:bodyPr/>
        <a:lstStyle/>
        <a:p>
          <a:endParaRPr lang="en-US"/>
        </a:p>
      </dgm:t>
    </dgm:pt>
    <dgm:pt modelId="{7F2287DC-979D-4DB9-97F0-2F0C3B15ACBD}" type="pres">
      <dgm:prSet presAssocID="{2DFD516B-41FD-4DD2-8133-2EED7D2B52A4}" presName="compositeShape" presStyleCnt="0">
        <dgm:presLayoutVars>
          <dgm:chMax val="7"/>
          <dgm:dir/>
          <dgm:resizeHandles val="exact"/>
        </dgm:presLayoutVars>
      </dgm:prSet>
      <dgm:spPr/>
    </dgm:pt>
    <dgm:pt modelId="{767E2F4E-9DCC-421D-9391-B084013BDBA7}" type="pres">
      <dgm:prSet presAssocID="{267EBFDF-295A-4F5B-97B2-4BDD205BF9F4}" presName="circ1" presStyleLbl="vennNode1" presStyleIdx="0" presStyleCnt="3" custLinFactNeighborX="-3400" custLinFactNeighborY="-4871"/>
      <dgm:spPr/>
      <dgm:t>
        <a:bodyPr/>
        <a:lstStyle/>
        <a:p>
          <a:endParaRPr lang="pt-BR"/>
        </a:p>
      </dgm:t>
    </dgm:pt>
    <dgm:pt modelId="{2FB02E0F-93E4-4AE0-B29F-0FD60794DF8D}" type="pres">
      <dgm:prSet presAssocID="{267EBFDF-295A-4F5B-97B2-4BDD205BF9F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EB9F69E-F45C-49FB-A78C-1F2EC709243C}" type="pres">
      <dgm:prSet presAssocID="{346C2E5E-1355-4838-8689-5F1C4CE820E1}" presName="circ2" presStyleLbl="vennNode1" presStyleIdx="1" presStyleCnt="3" custLinFactNeighborX="-4075" custLinFactNeighborY="-528"/>
      <dgm:spPr/>
      <dgm:t>
        <a:bodyPr/>
        <a:lstStyle/>
        <a:p>
          <a:endParaRPr lang="pt-BR"/>
        </a:p>
      </dgm:t>
    </dgm:pt>
    <dgm:pt modelId="{A25AFBA0-D156-4F76-91A0-53DA432E1E2A}" type="pres">
      <dgm:prSet presAssocID="{346C2E5E-1355-4838-8689-5F1C4CE820E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ADF5234-6982-435D-A316-564560AEB4A2}" type="pres">
      <dgm:prSet presAssocID="{E527C9A1-01BA-45C5-9052-688A3FBB9601}" presName="circ3" presStyleLbl="vennNode1" presStyleIdx="2" presStyleCnt="3" custLinFactNeighborX="-11335" custLinFactNeighborY="2173"/>
      <dgm:spPr/>
      <dgm:t>
        <a:bodyPr/>
        <a:lstStyle/>
        <a:p>
          <a:endParaRPr lang="pt-BR"/>
        </a:p>
      </dgm:t>
    </dgm:pt>
    <dgm:pt modelId="{1A07236A-2F39-487A-8D38-E91389F2DE0C}" type="pres">
      <dgm:prSet presAssocID="{E527C9A1-01BA-45C5-9052-688A3FBB960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6B1F762-C6A9-4B53-91EE-F6DCFB31D148}" type="presOf" srcId="{E527C9A1-01BA-45C5-9052-688A3FBB9601}" destId="{1A07236A-2F39-487A-8D38-E91389F2DE0C}" srcOrd="1" destOrd="0" presId="urn:microsoft.com/office/officeart/2005/8/layout/venn1"/>
    <dgm:cxn modelId="{042776EC-F096-41F7-BE97-89B124FCF3A8}" srcId="{2DFD516B-41FD-4DD2-8133-2EED7D2B52A4}" destId="{267EBFDF-295A-4F5B-97B2-4BDD205BF9F4}" srcOrd="0" destOrd="0" parTransId="{6609F53C-2211-4D8E-B0BE-80CF54F28E0F}" sibTransId="{BC8120D3-D2AB-4CFC-AB2A-3070E8A0C2C8}"/>
    <dgm:cxn modelId="{87447279-0459-470C-B287-602A80F04B8E}" type="presOf" srcId="{346C2E5E-1355-4838-8689-5F1C4CE820E1}" destId="{1EB9F69E-F45C-49FB-A78C-1F2EC709243C}" srcOrd="0" destOrd="0" presId="urn:microsoft.com/office/officeart/2005/8/layout/venn1"/>
    <dgm:cxn modelId="{25544FCA-EF32-41B0-BFCC-AF2D93D2E300}" type="presOf" srcId="{E527C9A1-01BA-45C5-9052-688A3FBB9601}" destId="{1ADF5234-6982-435D-A316-564560AEB4A2}" srcOrd="0" destOrd="0" presId="urn:microsoft.com/office/officeart/2005/8/layout/venn1"/>
    <dgm:cxn modelId="{58541601-A9AE-4D10-A2BE-53725A8013F5}" type="presOf" srcId="{2DFD516B-41FD-4DD2-8133-2EED7D2B52A4}" destId="{7F2287DC-979D-4DB9-97F0-2F0C3B15ACBD}" srcOrd="0" destOrd="0" presId="urn:microsoft.com/office/officeart/2005/8/layout/venn1"/>
    <dgm:cxn modelId="{F2BCB2B4-A62D-4F4B-AA0E-FBDC3D52FBDE}" srcId="{2DFD516B-41FD-4DD2-8133-2EED7D2B52A4}" destId="{346C2E5E-1355-4838-8689-5F1C4CE820E1}" srcOrd="1" destOrd="0" parTransId="{30CD98DE-EDD5-4BF9-86EF-12847F57917F}" sibTransId="{284E2872-A281-4EFC-A7A5-4B540DF6F0C4}"/>
    <dgm:cxn modelId="{D3E5172D-FCF7-4D16-ADB3-11BBAC471D7E}" type="presOf" srcId="{267EBFDF-295A-4F5B-97B2-4BDD205BF9F4}" destId="{767E2F4E-9DCC-421D-9391-B084013BDBA7}" srcOrd="0" destOrd="0" presId="urn:microsoft.com/office/officeart/2005/8/layout/venn1"/>
    <dgm:cxn modelId="{9E639128-967C-43B3-BF89-F0A2BDDFBCB4}" type="presOf" srcId="{267EBFDF-295A-4F5B-97B2-4BDD205BF9F4}" destId="{2FB02E0F-93E4-4AE0-B29F-0FD60794DF8D}" srcOrd="1" destOrd="0" presId="urn:microsoft.com/office/officeart/2005/8/layout/venn1"/>
    <dgm:cxn modelId="{0C15211F-A911-4FB7-93D9-97E27E2B8D51}" type="presOf" srcId="{346C2E5E-1355-4838-8689-5F1C4CE820E1}" destId="{A25AFBA0-D156-4F76-91A0-53DA432E1E2A}" srcOrd="1" destOrd="0" presId="urn:microsoft.com/office/officeart/2005/8/layout/venn1"/>
    <dgm:cxn modelId="{D3458D5F-5447-44F5-9968-CBD7B822137E}" srcId="{2DFD516B-41FD-4DD2-8133-2EED7D2B52A4}" destId="{E527C9A1-01BA-45C5-9052-688A3FBB9601}" srcOrd="2" destOrd="0" parTransId="{93BD74D9-2717-4B0E-AF4F-5EA58B8A3925}" sibTransId="{FB154470-8191-4D74-8C3A-7FB02B6BA84B}"/>
    <dgm:cxn modelId="{7EAD73A4-B87C-4EDE-9F11-11CB60339D38}" type="presParOf" srcId="{7F2287DC-979D-4DB9-97F0-2F0C3B15ACBD}" destId="{767E2F4E-9DCC-421D-9391-B084013BDBA7}" srcOrd="0" destOrd="0" presId="urn:microsoft.com/office/officeart/2005/8/layout/venn1"/>
    <dgm:cxn modelId="{DAA3614A-0446-4891-AAEA-8E066E295255}" type="presParOf" srcId="{7F2287DC-979D-4DB9-97F0-2F0C3B15ACBD}" destId="{2FB02E0F-93E4-4AE0-B29F-0FD60794DF8D}" srcOrd="1" destOrd="0" presId="urn:microsoft.com/office/officeart/2005/8/layout/venn1"/>
    <dgm:cxn modelId="{E709A7CD-05C8-4119-A8BF-23A09773586B}" type="presParOf" srcId="{7F2287DC-979D-4DB9-97F0-2F0C3B15ACBD}" destId="{1EB9F69E-F45C-49FB-A78C-1F2EC709243C}" srcOrd="2" destOrd="0" presId="urn:microsoft.com/office/officeart/2005/8/layout/venn1"/>
    <dgm:cxn modelId="{E4AF2451-7AA8-4398-85E5-A7749896EB74}" type="presParOf" srcId="{7F2287DC-979D-4DB9-97F0-2F0C3B15ACBD}" destId="{A25AFBA0-D156-4F76-91A0-53DA432E1E2A}" srcOrd="3" destOrd="0" presId="urn:microsoft.com/office/officeart/2005/8/layout/venn1"/>
    <dgm:cxn modelId="{E505F562-08E6-4B40-80A3-56174C4F0443}" type="presParOf" srcId="{7F2287DC-979D-4DB9-97F0-2F0C3B15ACBD}" destId="{1ADF5234-6982-435D-A316-564560AEB4A2}" srcOrd="4" destOrd="0" presId="urn:microsoft.com/office/officeart/2005/8/layout/venn1"/>
    <dgm:cxn modelId="{E51AD9A6-6549-4A25-AB9B-2F38AE0E9437}" type="presParOf" srcId="{7F2287DC-979D-4DB9-97F0-2F0C3B15ACBD}" destId="{1A07236A-2F39-487A-8D38-E91389F2DE0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E2F4E-9DCC-421D-9391-B084013BDBA7}">
      <dsp:nvSpPr>
        <dsp:cNvPr id="0" name=""/>
        <dsp:cNvSpPr/>
      </dsp:nvSpPr>
      <dsp:spPr>
        <a:xfrm>
          <a:off x="1303487" y="0"/>
          <a:ext cx="1874862" cy="1874862"/>
        </a:xfrm>
        <a:prstGeom prst="ellipse">
          <a:avLst/>
        </a:prstGeom>
        <a:solidFill>
          <a:srgbClr val="FFF05A">
            <a:alpha val="7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Traction</a:t>
          </a:r>
          <a:endParaRPr lang="en-US" sz="2400" kern="1200" dirty="0"/>
        </a:p>
      </dsp:txBody>
      <dsp:txXfrm>
        <a:off x="1553469" y="328100"/>
        <a:ext cx="1374899" cy="843688"/>
      </dsp:txXfrm>
    </dsp:sp>
    <dsp:sp modelId="{1EB9F69E-F45C-49FB-A78C-1F2EC709243C}">
      <dsp:nvSpPr>
        <dsp:cNvPr id="0" name=""/>
        <dsp:cNvSpPr/>
      </dsp:nvSpPr>
      <dsp:spPr>
        <a:xfrm>
          <a:off x="1967345" y="1200949"/>
          <a:ext cx="1874862" cy="1874862"/>
        </a:xfrm>
        <a:prstGeom prst="ellipse">
          <a:avLst/>
        </a:prstGeom>
        <a:solidFill>
          <a:srgbClr val="FF785A">
            <a:alpha val="7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Abrasion</a:t>
          </a:r>
          <a:endParaRPr lang="en-US" sz="2400" kern="1200" dirty="0"/>
        </a:p>
      </dsp:txBody>
      <dsp:txXfrm>
        <a:off x="2540740" y="1685288"/>
        <a:ext cx="1124917" cy="1031174"/>
      </dsp:txXfrm>
    </dsp:sp>
    <dsp:sp modelId="{1ADF5234-6982-435D-A316-564560AEB4A2}">
      <dsp:nvSpPr>
        <dsp:cNvPr id="0" name=""/>
        <dsp:cNvSpPr/>
      </dsp:nvSpPr>
      <dsp:spPr>
        <a:xfrm>
          <a:off x="478204" y="1249908"/>
          <a:ext cx="1874862" cy="1874862"/>
        </a:xfrm>
        <a:prstGeom prst="ellipse">
          <a:avLst/>
        </a:prstGeom>
        <a:solidFill>
          <a:srgbClr val="FFB73D">
            <a:alpha val="7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Flexion</a:t>
          </a:r>
          <a:endParaRPr lang="en-US" sz="2400" kern="1200" dirty="0"/>
        </a:p>
      </dsp:txBody>
      <dsp:txXfrm>
        <a:off x="654754" y="1734247"/>
        <a:ext cx="1124917" cy="1031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A187A-9E05-964C-A4CA-3DBC0BC1C857}" type="datetimeFigureOut">
              <a:rPr lang="en-US" smtClean="0"/>
              <a:pPr/>
              <a:t>11/26/2019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29E9A-FD1A-9D40-B596-0E8C8B4E631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05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197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81974" algn="l" defTabSz="68197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63953" algn="l" defTabSz="68197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2045929" algn="l" defTabSz="68197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727907" algn="l" defTabSz="68197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409883" algn="l" defTabSz="68197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4091854" algn="l" defTabSz="68197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773836" algn="l" defTabSz="68197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455810" algn="l" defTabSz="68197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28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BD964B"/>
              </a:buClr>
              <a:buSzPct val="100000"/>
              <a:buFont typeface=""/>
            </a:pPr>
            <a:r>
              <a:rPr lang="en-US" sz="1400" b="1" dirty="0" smtClean="0">
                <a:solidFill>
                  <a:schemeClr val="tx2"/>
                </a:solidFill>
                <a:latin typeface="Arial"/>
                <a:cs typeface="Arial" pitchFamily="34" charset="0"/>
              </a:rPr>
              <a:t>Adapt Evaluation plan &amp; process depending on project type</a:t>
            </a: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b="1" dirty="0" smtClean="0">
                <a:solidFill>
                  <a:schemeClr val="tx2"/>
                </a:solidFill>
                <a:latin typeface="Arial"/>
                <a:cs typeface="Arial" pitchFamily="34" charset="0"/>
              </a:rPr>
              <a:t>HIPE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for R1 and R5</a:t>
            </a: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b="1" dirty="0" smtClean="0">
                <a:solidFill>
                  <a:schemeClr val="tx2"/>
                </a:solidFill>
                <a:latin typeface="Arial"/>
                <a:cs typeface="Arial" pitchFamily="34" charset="0"/>
              </a:rPr>
              <a:t>Fast &amp; integrated Evaluation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for Open Lab projects</a:t>
            </a: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b="1" dirty="0" smtClean="0">
                <a:solidFill>
                  <a:schemeClr val="tx2"/>
                </a:solidFill>
                <a:latin typeface="Arial"/>
                <a:cs typeface="Arial" pitchFamily="34" charset="0"/>
              </a:rPr>
              <a:t>Brief and Pyramid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for all projects</a:t>
            </a: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endParaRPr lang="en-US" sz="1400" dirty="0" smtClean="0">
              <a:solidFill>
                <a:srgbClr val="000000"/>
              </a:solidFill>
              <a:latin typeface="Arial"/>
              <a:cs typeface="Arial" pitchFamily="34" charset="0"/>
            </a:endParaRP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Garantir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a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confiabilidade</a:t>
            </a:r>
            <a:endParaRPr lang="en-US" sz="1400" dirty="0" smtClean="0">
              <a:solidFill>
                <a:srgbClr val="000000"/>
              </a:solidFill>
              <a:latin typeface="Arial"/>
              <a:cs typeface="Arial" pitchFamily="34" charset="0"/>
            </a:endParaRP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Calibração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das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pessoas</a:t>
            </a:r>
            <a:endParaRPr lang="en-US" sz="1400" dirty="0" smtClean="0">
              <a:solidFill>
                <a:srgbClr val="000000"/>
              </a:solidFill>
              <a:latin typeface="Arial"/>
              <a:cs typeface="Arial" pitchFamily="34" charset="0"/>
            </a:endParaRP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Human social science</a:t>
            </a:r>
            <a:endParaRPr lang="en-US" sz="14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59451-1A4E-4711-82E4-F9DDD8451CD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02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BD964B"/>
              </a:buClr>
              <a:buSzPct val="100000"/>
              <a:buFont typeface=""/>
            </a:pPr>
            <a:r>
              <a:rPr lang="en-US" sz="1400" b="1" dirty="0" smtClean="0">
                <a:solidFill>
                  <a:schemeClr val="tx2"/>
                </a:solidFill>
                <a:latin typeface="Arial"/>
                <a:cs typeface="Arial" pitchFamily="34" charset="0"/>
              </a:rPr>
              <a:t>Adapt Evaluation plan &amp; process depending on project type</a:t>
            </a: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b="1" dirty="0" smtClean="0">
                <a:solidFill>
                  <a:schemeClr val="tx2"/>
                </a:solidFill>
                <a:latin typeface="Arial"/>
                <a:cs typeface="Arial" pitchFamily="34" charset="0"/>
              </a:rPr>
              <a:t>HIPE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for R1 and R5</a:t>
            </a: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b="1" dirty="0" smtClean="0">
                <a:solidFill>
                  <a:schemeClr val="tx2"/>
                </a:solidFill>
                <a:latin typeface="Arial"/>
                <a:cs typeface="Arial" pitchFamily="34" charset="0"/>
              </a:rPr>
              <a:t>Fast &amp; integrated Evaluation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for Open Lab projects</a:t>
            </a: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b="1" dirty="0" smtClean="0">
                <a:solidFill>
                  <a:schemeClr val="tx2"/>
                </a:solidFill>
                <a:latin typeface="Arial"/>
                <a:cs typeface="Arial" pitchFamily="34" charset="0"/>
              </a:rPr>
              <a:t>Brief and Pyramid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for all projects</a:t>
            </a: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endParaRPr lang="en-US" sz="1400" dirty="0" smtClean="0">
              <a:solidFill>
                <a:srgbClr val="000000"/>
              </a:solidFill>
              <a:latin typeface="Arial"/>
              <a:cs typeface="Arial" pitchFamily="34" charset="0"/>
            </a:endParaRP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Garantir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a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confiabilidade</a:t>
            </a:r>
            <a:endParaRPr lang="en-US" sz="1400" dirty="0" smtClean="0">
              <a:solidFill>
                <a:srgbClr val="000000"/>
              </a:solidFill>
              <a:latin typeface="Arial"/>
              <a:cs typeface="Arial" pitchFamily="34" charset="0"/>
            </a:endParaRP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Calibração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das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pessoas</a:t>
            </a:r>
            <a:endParaRPr lang="en-US" sz="1400" dirty="0" smtClean="0">
              <a:solidFill>
                <a:srgbClr val="000000"/>
              </a:solidFill>
              <a:latin typeface="Arial"/>
              <a:cs typeface="Arial" pitchFamily="34" charset="0"/>
            </a:endParaRP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Human social science</a:t>
            </a:r>
            <a:endParaRPr lang="en-US" sz="14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59451-1A4E-4711-82E4-F9DDD8451CD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6090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CUTÍCULAS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7880A-73D4-47B1-AF9D-B39A9C62F6BB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736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36, 37, 8, 27, 38, 7, 6, 5, 39, 40, 9, 41, 42, 10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7880A-73D4-47B1-AF9D-B39A9C62F6BB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7701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44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pt-BR" sz="18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ciencia</a:t>
            </a:r>
            <a:r>
              <a:rPr lang="pt-BR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pt-BR" sz="18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inovaçao</a:t>
            </a:r>
            <a:r>
              <a:rPr lang="pt-BR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sempre estiveram no </a:t>
            </a:r>
            <a:r>
              <a:rPr lang="pt-BR" sz="18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coraçao</a:t>
            </a:r>
            <a:r>
              <a:rPr lang="pt-BR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grupo </a:t>
            </a:r>
            <a:r>
              <a:rPr lang="pt-BR" sz="18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l’Oréal</a:t>
            </a:r>
            <a:r>
              <a:rPr lang="pt-BR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</a:t>
            </a:r>
          </a:p>
          <a:p>
            <a:r>
              <a:rPr lang="pt-BR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química está em nosso DNA,</a:t>
            </a:r>
            <a:r>
              <a:rPr lang="pt-BR" sz="18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desde a </a:t>
            </a:r>
            <a:r>
              <a:rPr lang="pt-BR" sz="18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criaçao</a:t>
            </a:r>
            <a:r>
              <a:rPr lang="pt-BR" sz="18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8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l’Oréal</a:t>
            </a:r>
            <a:r>
              <a:rPr lang="pt-BR" sz="18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1907, com Eugene </a:t>
            </a:r>
            <a:r>
              <a:rPr lang="pt-BR" sz="18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Schueller</a:t>
            </a:r>
            <a:r>
              <a:rPr lang="pt-BR" sz="18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um químico que criou uma primeira tintura inofensiva para cabelos com o nome de L´Oréal. </a:t>
            </a:r>
            <a:r>
              <a:rPr lang="fr-FR" sz="18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fr-FR" sz="18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fr-F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59451-1A4E-4711-82E4-F9DDD8451CDF}" type="slidenum">
              <a:rPr lang="fr-FR" smtClean="0">
                <a:solidFill>
                  <a:prstClr val="black"/>
                </a:solidFill>
              </a:rPr>
              <a:pPr/>
              <a:t>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11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 err="1" smtClean="0"/>
              <a:t>Nós</a:t>
            </a:r>
            <a:r>
              <a:rPr lang="fr-FR" sz="1800" baseline="0" dirty="0" smtClean="0"/>
              <a:t> na L´Oréal, </a:t>
            </a:r>
            <a:r>
              <a:rPr lang="fr-FR" sz="1800" baseline="0" dirty="0" err="1" smtClean="0"/>
              <a:t>pensamos</a:t>
            </a:r>
            <a:r>
              <a:rPr lang="fr-FR" sz="1800" baseline="0" dirty="0" smtClean="0"/>
              <a:t> que a </a:t>
            </a:r>
            <a:r>
              <a:rPr lang="fr-FR" sz="1800" baseline="0" dirty="0" err="1" smtClean="0"/>
              <a:t>ciência</a:t>
            </a:r>
            <a:r>
              <a:rPr lang="fr-FR" sz="1800" baseline="0" dirty="0" smtClean="0"/>
              <a:t> é </a:t>
            </a:r>
            <a:r>
              <a:rPr lang="fr-FR" sz="1800" baseline="0" dirty="0" err="1" smtClean="0"/>
              <a:t>pedra</a:t>
            </a:r>
            <a:r>
              <a:rPr lang="fr-FR" sz="1800" baseline="0" dirty="0" smtClean="0"/>
              <a:t> </a:t>
            </a:r>
            <a:r>
              <a:rPr lang="fr-FR" sz="1800" baseline="0" dirty="0" err="1" smtClean="0"/>
              <a:t>fundamental</a:t>
            </a:r>
            <a:r>
              <a:rPr lang="fr-FR" sz="1800" baseline="0" dirty="0" smtClean="0"/>
              <a:t> para a </a:t>
            </a:r>
            <a:r>
              <a:rPr lang="fr-FR" sz="1800" baseline="0" dirty="0" err="1" smtClean="0"/>
              <a:t>inovação</a:t>
            </a:r>
            <a:r>
              <a:rPr lang="fr-FR" sz="1800" baseline="0" dirty="0" smtClean="0"/>
              <a:t>. </a:t>
            </a:r>
          </a:p>
          <a:p>
            <a:r>
              <a:rPr lang="fr-FR" sz="1800" baseline="0" dirty="0" smtClean="0"/>
              <a:t>Ano </a:t>
            </a:r>
            <a:r>
              <a:rPr lang="fr-FR" sz="1800" baseline="0" dirty="0" err="1" smtClean="0"/>
              <a:t>após</a:t>
            </a:r>
            <a:r>
              <a:rPr lang="fr-FR" sz="1800" baseline="0" dirty="0" smtClean="0"/>
              <a:t> </a:t>
            </a:r>
            <a:r>
              <a:rPr lang="fr-FR" sz="1800" baseline="0" dirty="0" err="1" smtClean="0"/>
              <a:t>ano</a:t>
            </a:r>
            <a:r>
              <a:rPr lang="fr-FR" sz="1800" baseline="0" dirty="0" smtClean="0"/>
              <a:t> o </a:t>
            </a:r>
            <a:r>
              <a:rPr lang="fr-FR" sz="1800" baseline="0" dirty="0" err="1" smtClean="0"/>
              <a:t>nosso</a:t>
            </a:r>
            <a:r>
              <a:rPr lang="fr-FR" sz="1800" baseline="0" dirty="0" smtClean="0"/>
              <a:t> </a:t>
            </a:r>
            <a:r>
              <a:rPr lang="fr-FR" sz="1800" baseline="0" dirty="0" err="1" smtClean="0"/>
              <a:t>investimento</a:t>
            </a:r>
            <a:r>
              <a:rPr lang="fr-FR" sz="1800" baseline="0" dirty="0" smtClean="0"/>
              <a:t> </a:t>
            </a:r>
            <a:r>
              <a:rPr lang="fr-FR" sz="1800" baseline="0" dirty="0" err="1" smtClean="0"/>
              <a:t>em</a:t>
            </a:r>
            <a:r>
              <a:rPr lang="fr-FR" sz="1800" baseline="0" dirty="0" smtClean="0"/>
              <a:t> P&amp;I </a:t>
            </a:r>
            <a:r>
              <a:rPr lang="fr-FR" sz="1800" baseline="0" dirty="0" err="1" smtClean="0"/>
              <a:t>aumenta</a:t>
            </a:r>
            <a:r>
              <a:rPr lang="fr-FR" sz="1800" baseline="0" dirty="0" smtClean="0"/>
              <a:t>, </a:t>
            </a:r>
            <a:r>
              <a:rPr lang="fr-FR" sz="1800" baseline="0" dirty="0" err="1" smtClean="0"/>
              <a:t>mesmo</a:t>
            </a:r>
            <a:r>
              <a:rPr lang="fr-FR" sz="1800" baseline="0" dirty="0" smtClean="0"/>
              <a:t> </a:t>
            </a:r>
            <a:r>
              <a:rPr lang="fr-FR" sz="1800" baseline="0" dirty="0" err="1" smtClean="0"/>
              <a:t>em</a:t>
            </a:r>
            <a:r>
              <a:rPr lang="fr-FR" sz="1800" baseline="0" dirty="0" smtClean="0"/>
              <a:t> </a:t>
            </a:r>
            <a:r>
              <a:rPr lang="fr-FR" sz="1800" baseline="0" dirty="0" err="1" smtClean="0"/>
              <a:t>momentos</a:t>
            </a:r>
            <a:r>
              <a:rPr lang="fr-FR" sz="1800" baseline="0" dirty="0" smtClean="0"/>
              <a:t> de crise.</a:t>
            </a:r>
          </a:p>
          <a:p>
            <a:r>
              <a:rPr lang="fr-FR" sz="1800" baseline="0" dirty="0" err="1" smtClean="0"/>
              <a:t>Por</a:t>
            </a:r>
            <a:r>
              <a:rPr lang="fr-FR" sz="1800" baseline="0" dirty="0" smtClean="0"/>
              <a:t> </a:t>
            </a:r>
            <a:r>
              <a:rPr lang="fr-FR" sz="1800" baseline="0" dirty="0" err="1" smtClean="0"/>
              <a:t>exemplo</a:t>
            </a:r>
            <a:r>
              <a:rPr lang="fr-FR" sz="1800" baseline="0" dirty="0" smtClean="0"/>
              <a:t>, </a:t>
            </a:r>
            <a:r>
              <a:rPr lang="fr-FR" sz="1800" baseline="0" dirty="0" err="1" smtClean="0"/>
              <a:t>em</a:t>
            </a:r>
            <a:r>
              <a:rPr lang="fr-FR" sz="1800" baseline="0" dirty="0" smtClean="0"/>
              <a:t> 2015, o </a:t>
            </a:r>
            <a:r>
              <a:rPr lang="fr-FR" sz="1800" baseline="0" dirty="0" err="1" smtClean="0"/>
              <a:t>grupo</a:t>
            </a:r>
            <a:r>
              <a:rPr lang="fr-FR" sz="1800" baseline="0" dirty="0" smtClean="0"/>
              <a:t> fez </a:t>
            </a:r>
            <a:r>
              <a:rPr lang="fr-FR" sz="1800" baseline="0" dirty="0" err="1" smtClean="0"/>
              <a:t>um</a:t>
            </a:r>
            <a:r>
              <a:rPr lang="fr-FR" sz="1800" baseline="0" dirty="0" smtClean="0"/>
              <a:t> </a:t>
            </a:r>
            <a:r>
              <a:rPr lang="fr-FR" sz="1800" baseline="0" dirty="0" err="1" smtClean="0"/>
              <a:t>investimento</a:t>
            </a:r>
            <a:r>
              <a:rPr lang="fr-FR" sz="1800" baseline="0" dirty="0" smtClean="0"/>
              <a:t> de </a:t>
            </a:r>
            <a:r>
              <a:rPr lang="fr-FR" sz="1800" baseline="0" dirty="0" err="1" smtClean="0"/>
              <a:t>quase</a:t>
            </a:r>
            <a:r>
              <a:rPr lang="fr-FR" sz="1800" baseline="0" dirty="0" smtClean="0"/>
              <a:t> 800 </a:t>
            </a:r>
            <a:r>
              <a:rPr lang="fr-FR" sz="1800" baseline="0" dirty="0" err="1" smtClean="0"/>
              <a:t>milhões</a:t>
            </a:r>
            <a:r>
              <a:rPr lang="fr-FR" sz="1800" baseline="0" dirty="0" smtClean="0"/>
              <a:t> de euros </a:t>
            </a:r>
            <a:r>
              <a:rPr lang="fr-FR" sz="1800" baseline="0" dirty="0" err="1" smtClean="0"/>
              <a:t>em</a:t>
            </a:r>
            <a:r>
              <a:rPr lang="fr-FR" sz="1800" baseline="0" dirty="0" smtClean="0"/>
              <a:t> </a:t>
            </a:r>
            <a:r>
              <a:rPr lang="fr-FR" sz="1800" baseline="0" dirty="0" err="1" smtClean="0"/>
              <a:t>todo</a:t>
            </a:r>
            <a:r>
              <a:rPr lang="fr-FR" sz="1800" baseline="0" dirty="0" smtClean="0"/>
              <a:t> o </a:t>
            </a:r>
            <a:r>
              <a:rPr lang="fr-FR" sz="1800" baseline="0" dirty="0" err="1" smtClean="0"/>
              <a:t>mundo</a:t>
            </a:r>
            <a:r>
              <a:rPr lang="fr-FR" sz="1800" baseline="0" dirty="0" smtClean="0"/>
              <a:t>, </a:t>
            </a:r>
            <a:r>
              <a:rPr lang="fr-FR" sz="1800" baseline="0" dirty="0" err="1" smtClean="0"/>
              <a:t>aproximadamente</a:t>
            </a:r>
            <a:r>
              <a:rPr lang="fr-FR" sz="1800" baseline="0" dirty="0" smtClean="0"/>
              <a:t> o </a:t>
            </a:r>
            <a:r>
              <a:rPr lang="fr-FR" sz="1800" baseline="0" dirty="0" err="1" smtClean="0"/>
              <a:t>dobro</a:t>
            </a:r>
            <a:r>
              <a:rPr lang="fr-FR" sz="1800" baseline="0" dirty="0" smtClean="0"/>
              <a:t> de </a:t>
            </a:r>
            <a:r>
              <a:rPr lang="fr-FR" sz="1800" baseline="0" dirty="0" err="1" smtClean="0"/>
              <a:t>nossos</a:t>
            </a:r>
            <a:r>
              <a:rPr lang="fr-FR" sz="1800" baseline="0" dirty="0" smtClean="0"/>
              <a:t> </a:t>
            </a:r>
            <a:r>
              <a:rPr lang="fr-FR" sz="1800" baseline="0" dirty="0" err="1" smtClean="0"/>
              <a:t>concorrentes</a:t>
            </a:r>
            <a:r>
              <a:rPr lang="fr-FR" sz="1800" baseline="0" dirty="0" smtClean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59451-1A4E-4711-82E4-F9DDD8451CDF}" type="slidenum">
              <a:rPr lang="fr-FR" smtClean="0">
                <a:solidFill>
                  <a:prstClr val="black"/>
                </a:solidFill>
              </a:rPr>
              <a:pPr/>
              <a:t>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798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2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7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Centro de P&amp;I brasileiro é um dentre os 7 hubs de pesquisa e inovação criados pela L’Oréal no mundo  (ligado ao central, na França), junto com EUA, Japão, Índia, China e África do Sul. Esse tipo de modelo de trabalho faz parte de uma estratégia global da empresa de descentralizar sua </a:t>
            </a:r>
            <a:r>
              <a:rPr lang="pt-BR" sz="17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area</a:t>
            </a:r>
            <a:r>
              <a:rPr lang="pt-BR" sz="17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P&amp;I, buscando atender às necessidades e perfis de consumidores locais.</a:t>
            </a:r>
          </a:p>
          <a:p>
            <a:pPr marL="0" marR="0" lvl="0" indent="0" algn="l" defTabSz="682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7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Dessa maneira, o P&amp;I a AO se tornou uma </a:t>
            </a:r>
            <a:r>
              <a:rPr lang="pt-BR" sz="17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organizaçao</a:t>
            </a:r>
            <a:r>
              <a:rPr lang="pt-BR" sz="17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multipolar que é responsável  por identificar necessidades dos consumidores local e desenvolver produtos</a:t>
            </a:r>
            <a:r>
              <a:rPr lang="pt-BR" sz="17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 essas necessidades, mas também que promove a comunicação entre seus centros, criando um rede de Pesquisa e </a:t>
            </a:r>
            <a:r>
              <a:rPr lang="pt-BR" sz="17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inovaçao</a:t>
            </a:r>
            <a:endParaRPr lang="pt-BR" sz="17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682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7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aseline="0" dirty="0" smtClean="0"/>
              <a:t> </a:t>
            </a:r>
            <a:endParaRPr lang="fr-FR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59451-1A4E-4711-82E4-F9DDD8451CD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725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 smtClean="0"/>
              <a:t>A </a:t>
            </a:r>
            <a:r>
              <a:rPr lang="fr-FR" sz="1800" dirty="0" err="1" smtClean="0"/>
              <a:t>pesquisa</a:t>
            </a:r>
            <a:r>
              <a:rPr lang="fr-FR" sz="1800" dirty="0" smtClean="0"/>
              <a:t> </a:t>
            </a:r>
            <a:r>
              <a:rPr lang="fr-FR" sz="1800" dirty="0" err="1" smtClean="0"/>
              <a:t>está</a:t>
            </a:r>
            <a:r>
              <a:rPr lang="fr-FR" sz="1800" dirty="0" smtClean="0"/>
              <a:t> entre os </a:t>
            </a:r>
            <a:r>
              <a:rPr lang="fr-FR" sz="1800" dirty="0" err="1" smtClean="0"/>
              <a:t>principais</a:t>
            </a:r>
            <a:r>
              <a:rPr lang="fr-FR" sz="1800" dirty="0" smtClean="0"/>
              <a:t> </a:t>
            </a:r>
            <a:r>
              <a:rPr lang="fr-FR" sz="1800" dirty="0" err="1" smtClean="0"/>
              <a:t>valores</a:t>
            </a:r>
            <a:r>
              <a:rPr lang="fr-FR" sz="1800" dirty="0" smtClean="0"/>
              <a:t> da l’Oréal</a:t>
            </a:r>
          </a:p>
          <a:p>
            <a:r>
              <a:rPr lang="fr-FR" sz="1800" dirty="0" smtClean="0"/>
              <a:t>A força de </a:t>
            </a:r>
            <a:r>
              <a:rPr lang="fr-FR" sz="1800" dirty="0" err="1" smtClean="0"/>
              <a:t>nossa</a:t>
            </a:r>
            <a:r>
              <a:rPr lang="fr-FR" sz="1800" baseline="0" dirty="0" smtClean="0"/>
              <a:t> </a:t>
            </a:r>
            <a:r>
              <a:rPr lang="fr-FR" sz="1800" baseline="0" dirty="0" err="1" smtClean="0"/>
              <a:t>Pesquisa</a:t>
            </a:r>
            <a:r>
              <a:rPr lang="fr-FR" sz="1800" baseline="0" dirty="0" smtClean="0"/>
              <a:t> &amp; </a:t>
            </a:r>
            <a:r>
              <a:rPr lang="fr-FR" sz="1800" baseline="0" dirty="0" err="1" smtClean="0"/>
              <a:t>Inovação</a:t>
            </a:r>
            <a:r>
              <a:rPr lang="fr-FR" sz="1800" baseline="0" dirty="0" smtClean="0"/>
              <a:t> </a:t>
            </a:r>
            <a:r>
              <a:rPr lang="fr-FR" sz="1800" baseline="0" dirty="0" err="1" smtClean="0"/>
              <a:t>são</a:t>
            </a:r>
            <a:r>
              <a:rPr lang="fr-FR" sz="1800" baseline="0" dirty="0" smtClean="0"/>
              <a:t> as mais de 3.800 </a:t>
            </a:r>
            <a:r>
              <a:rPr lang="fr-FR" sz="1800" baseline="0" dirty="0" err="1" smtClean="0"/>
              <a:t>colaboradores</a:t>
            </a:r>
            <a:r>
              <a:rPr lang="fr-FR" sz="1800" baseline="0" dirty="0" smtClean="0"/>
              <a:t> </a:t>
            </a:r>
            <a:r>
              <a:rPr lang="fr-FR" sz="1800" baseline="0" dirty="0" err="1" smtClean="0"/>
              <a:t>apaixonados</a:t>
            </a:r>
            <a:r>
              <a:rPr lang="fr-FR" sz="1800" baseline="0" dirty="0" smtClean="0"/>
              <a:t> pela </a:t>
            </a:r>
            <a:r>
              <a:rPr lang="fr-FR" sz="1800" baseline="0" dirty="0" err="1" smtClean="0"/>
              <a:t>pesquisa</a:t>
            </a:r>
            <a:r>
              <a:rPr lang="fr-FR" sz="1800" baseline="0" dirty="0" smtClean="0"/>
              <a:t> que </a:t>
            </a:r>
            <a:r>
              <a:rPr lang="fr-FR" sz="1800" baseline="0" dirty="0" err="1" smtClean="0"/>
              <a:t>geram</a:t>
            </a:r>
            <a:r>
              <a:rPr lang="fr-FR" sz="1800" baseline="0" dirty="0" smtClean="0"/>
              <a:t> </a:t>
            </a:r>
            <a:r>
              <a:rPr lang="fr-FR" sz="1800" baseline="0" dirty="0" err="1" smtClean="0"/>
              <a:t>quase</a:t>
            </a:r>
            <a:r>
              <a:rPr lang="fr-FR" sz="1800" baseline="0" dirty="0" smtClean="0"/>
              <a:t> 500 patentes </a:t>
            </a:r>
            <a:r>
              <a:rPr lang="fr-FR" sz="1800" baseline="0" dirty="0" err="1" smtClean="0"/>
              <a:t>anualmente</a:t>
            </a:r>
            <a:r>
              <a:rPr lang="fr-FR" sz="1800" baseline="0" dirty="0" smtClean="0"/>
              <a:t>. </a:t>
            </a:r>
          </a:p>
          <a:p>
            <a:r>
              <a:rPr lang="fr-FR" sz="1800" baseline="0" dirty="0" err="1" smtClean="0"/>
              <a:t>Como</a:t>
            </a:r>
            <a:r>
              <a:rPr lang="fr-FR" sz="1800" baseline="0" dirty="0" smtClean="0"/>
              <a:t> </a:t>
            </a:r>
            <a:r>
              <a:rPr lang="fr-FR" sz="1800" baseline="0" dirty="0" err="1" smtClean="0"/>
              <a:t>comparação</a:t>
            </a:r>
            <a:r>
              <a:rPr lang="fr-FR" sz="1800" baseline="0" dirty="0" smtClean="0"/>
              <a:t>, esse </a:t>
            </a:r>
            <a:r>
              <a:rPr lang="fr-FR" sz="1800" baseline="0" dirty="0" err="1" smtClean="0"/>
              <a:t>ambiente</a:t>
            </a:r>
            <a:r>
              <a:rPr lang="fr-FR" sz="1800" baseline="0" dirty="0" smtClean="0"/>
              <a:t> </a:t>
            </a:r>
            <a:r>
              <a:rPr lang="fr-FR" sz="1800" baseline="0" dirty="0" err="1" smtClean="0"/>
              <a:t>gera</a:t>
            </a:r>
            <a:r>
              <a:rPr lang="fr-FR" sz="1800" baseline="0" dirty="0" smtClean="0"/>
              <a:t> 30% a mais de patentes que </a:t>
            </a:r>
            <a:r>
              <a:rPr lang="fr-FR" sz="1800" baseline="0" dirty="0" err="1" smtClean="0"/>
              <a:t>nossos</a:t>
            </a:r>
            <a:r>
              <a:rPr lang="fr-FR" sz="1800" baseline="0" dirty="0" smtClean="0"/>
              <a:t> </a:t>
            </a:r>
            <a:r>
              <a:rPr lang="fr-FR" sz="1800" baseline="0" dirty="0" err="1" smtClean="0"/>
              <a:t>concorrentes</a:t>
            </a:r>
            <a:r>
              <a:rPr lang="fr-FR" sz="1800" baseline="0" dirty="0" smtClean="0"/>
              <a:t> do CAC 40, </a:t>
            </a:r>
            <a:r>
              <a:rPr lang="fr-FR" sz="1800" baseline="0" dirty="0" err="1" smtClean="0"/>
              <a:t>incluindo</a:t>
            </a:r>
            <a:r>
              <a:rPr lang="fr-FR" sz="1800" baseline="0" dirty="0" smtClean="0"/>
              <a:t> o </a:t>
            </a:r>
            <a:r>
              <a:rPr lang="fr-FR" sz="1800" baseline="0" dirty="0" err="1" smtClean="0"/>
              <a:t>mercado</a:t>
            </a:r>
            <a:r>
              <a:rPr lang="fr-FR" sz="1800" baseline="0" dirty="0" smtClean="0"/>
              <a:t> de </a:t>
            </a:r>
            <a:r>
              <a:rPr lang="fr-FR" sz="1800" baseline="0" dirty="0" err="1" smtClean="0"/>
              <a:t>farma</a:t>
            </a:r>
            <a:r>
              <a:rPr lang="fr-FR" sz="1800" baseline="0" dirty="0" smtClean="0"/>
              <a:t>. </a:t>
            </a:r>
          </a:p>
          <a:p>
            <a:endParaRPr lang="fr-FR" sz="1800" baseline="0" dirty="0" smtClean="0"/>
          </a:p>
          <a:p>
            <a:r>
              <a:rPr lang="fr-FR" sz="1800" baseline="0" dirty="0" err="1" smtClean="0"/>
              <a:t>Nossas</a:t>
            </a:r>
            <a:r>
              <a:rPr lang="fr-FR" sz="1800" baseline="0" dirty="0" smtClean="0"/>
              <a:t> </a:t>
            </a:r>
            <a:r>
              <a:rPr lang="fr-FR" sz="1800" baseline="0" dirty="0" err="1" smtClean="0"/>
              <a:t>equipes</a:t>
            </a:r>
            <a:r>
              <a:rPr lang="fr-FR" sz="1800" baseline="0" dirty="0" smtClean="0"/>
              <a:t> </a:t>
            </a:r>
            <a:r>
              <a:rPr lang="fr-FR" sz="1800" baseline="0" dirty="0" err="1" smtClean="0"/>
              <a:t>também</a:t>
            </a:r>
            <a:r>
              <a:rPr lang="fr-FR" sz="1800" baseline="0" dirty="0" smtClean="0"/>
              <a:t> </a:t>
            </a:r>
            <a:r>
              <a:rPr lang="fr-FR" sz="1800" baseline="0" dirty="0" err="1" smtClean="0"/>
              <a:t>concebem</a:t>
            </a:r>
            <a:r>
              <a:rPr lang="fr-FR" sz="1800" baseline="0" dirty="0" smtClean="0"/>
              <a:t> </a:t>
            </a:r>
            <a:r>
              <a:rPr lang="fr-FR" sz="1800" baseline="0" dirty="0" err="1" smtClean="0"/>
              <a:t>cerca</a:t>
            </a:r>
            <a:r>
              <a:rPr lang="fr-FR" sz="1800" baseline="0" dirty="0" smtClean="0"/>
              <a:t> de 7000 novas formulas </a:t>
            </a:r>
            <a:r>
              <a:rPr lang="fr-FR" sz="1800" baseline="0" dirty="0" err="1" smtClean="0"/>
              <a:t>anualmente</a:t>
            </a:r>
            <a:r>
              <a:rPr lang="fr-FR" sz="1800" baseline="0" dirty="0" smtClean="0"/>
              <a:t>, e </a:t>
            </a:r>
            <a:r>
              <a:rPr lang="fr-FR" sz="1800" baseline="0" dirty="0" err="1" smtClean="0"/>
              <a:t>nesses</a:t>
            </a:r>
            <a:r>
              <a:rPr lang="fr-FR" sz="1800" baseline="0" dirty="0" smtClean="0"/>
              <a:t> </a:t>
            </a:r>
            <a:r>
              <a:rPr lang="fr-FR" sz="1800" baseline="0" dirty="0" err="1" smtClean="0"/>
              <a:t>últimos</a:t>
            </a:r>
            <a:r>
              <a:rPr lang="fr-FR" sz="1800" baseline="0" dirty="0" smtClean="0"/>
              <a:t> 40 </a:t>
            </a:r>
            <a:r>
              <a:rPr lang="fr-FR" sz="1800" baseline="0" dirty="0" err="1" smtClean="0"/>
              <a:t>anos</a:t>
            </a:r>
            <a:r>
              <a:rPr lang="fr-FR" sz="1800" baseline="0" dirty="0" smtClean="0"/>
              <a:t> </a:t>
            </a:r>
            <a:r>
              <a:rPr lang="fr-FR" sz="1800" baseline="0" dirty="0" err="1" smtClean="0"/>
              <a:t>descobriram</a:t>
            </a:r>
            <a:r>
              <a:rPr lang="fr-FR" sz="1800" baseline="0" dirty="0" smtClean="0"/>
              <a:t> mais de 40 </a:t>
            </a:r>
            <a:r>
              <a:rPr lang="fr-FR" sz="1800" baseline="0" dirty="0" err="1" smtClean="0"/>
              <a:t>moléculas</a:t>
            </a:r>
            <a:r>
              <a:rPr lang="fr-FR" sz="1800" baseline="0" dirty="0" smtClean="0"/>
              <a:t>. </a:t>
            </a:r>
          </a:p>
          <a:p>
            <a:endParaRPr lang="fr-FR" baseline="0" dirty="0" smtClean="0"/>
          </a:p>
          <a:p>
            <a:r>
              <a:rPr lang="fr-FR" baseline="0" dirty="0" smtClean="0"/>
              <a:t/>
            </a:r>
            <a:br>
              <a:rPr lang="fr-FR" baseline="0" dirty="0" smtClean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59451-1A4E-4711-82E4-F9DDD8451CDF}" type="slidenum">
              <a:rPr lang="fr-FR" smtClean="0">
                <a:solidFill>
                  <a:prstClr val="black"/>
                </a:solidFill>
              </a:rPr>
              <a:pPr/>
              <a:t>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04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BD964B"/>
              </a:buClr>
              <a:buSzPct val="100000"/>
              <a:buFont typeface=""/>
            </a:pPr>
            <a:r>
              <a:rPr lang="en-US" sz="1400" b="1" dirty="0" smtClean="0">
                <a:solidFill>
                  <a:schemeClr val="tx2"/>
                </a:solidFill>
                <a:latin typeface="Arial"/>
                <a:cs typeface="Arial" pitchFamily="34" charset="0"/>
              </a:rPr>
              <a:t>Adapt Evaluation plan &amp; process depending on project type</a:t>
            </a: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b="1" dirty="0" smtClean="0">
                <a:solidFill>
                  <a:schemeClr val="tx2"/>
                </a:solidFill>
                <a:latin typeface="Arial"/>
                <a:cs typeface="Arial" pitchFamily="34" charset="0"/>
              </a:rPr>
              <a:t>HIPE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for R1 and R5</a:t>
            </a: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b="1" dirty="0" smtClean="0">
                <a:solidFill>
                  <a:schemeClr val="tx2"/>
                </a:solidFill>
                <a:latin typeface="Arial"/>
                <a:cs typeface="Arial" pitchFamily="34" charset="0"/>
              </a:rPr>
              <a:t>Fast &amp; integrated Evaluation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for Open Lab projects</a:t>
            </a: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b="1" dirty="0" smtClean="0">
                <a:solidFill>
                  <a:schemeClr val="tx2"/>
                </a:solidFill>
                <a:latin typeface="Arial"/>
                <a:cs typeface="Arial" pitchFamily="34" charset="0"/>
              </a:rPr>
              <a:t>Brief and Pyramid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for all projects</a:t>
            </a: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endParaRPr lang="en-US" sz="1400" dirty="0" smtClean="0">
              <a:solidFill>
                <a:srgbClr val="000000"/>
              </a:solidFill>
              <a:latin typeface="Arial"/>
              <a:cs typeface="Arial" pitchFamily="34" charset="0"/>
            </a:endParaRP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Garantir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a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confiabilidade</a:t>
            </a:r>
            <a:endParaRPr lang="en-US" sz="1400" dirty="0" smtClean="0">
              <a:solidFill>
                <a:srgbClr val="000000"/>
              </a:solidFill>
              <a:latin typeface="Arial"/>
              <a:cs typeface="Arial" pitchFamily="34" charset="0"/>
            </a:endParaRP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Calibração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das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pessoas</a:t>
            </a:r>
            <a:endParaRPr lang="en-US" sz="1400" dirty="0" smtClean="0">
              <a:solidFill>
                <a:srgbClr val="000000"/>
              </a:solidFill>
              <a:latin typeface="Arial"/>
              <a:cs typeface="Arial" pitchFamily="34" charset="0"/>
            </a:endParaRP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Human social science</a:t>
            </a:r>
            <a:endParaRPr lang="en-US" sz="14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59451-1A4E-4711-82E4-F9DDD8451CD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438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BD964B"/>
              </a:buClr>
              <a:buSzPct val="100000"/>
              <a:buFont typeface=""/>
            </a:pPr>
            <a:r>
              <a:rPr lang="en-US" sz="1400" b="1" dirty="0" smtClean="0">
                <a:solidFill>
                  <a:schemeClr val="tx2"/>
                </a:solidFill>
                <a:latin typeface="Arial"/>
                <a:cs typeface="Arial" pitchFamily="34" charset="0"/>
              </a:rPr>
              <a:t>Adapt Evaluation plan &amp; process depending on project type</a:t>
            </a: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b="1" dirty="0" smtClean="0">
                <a:solidFill>
                  <a:schemeClr val="tx2"/>
                </a:solidFill>
                <a:latin typeface="Arial"/>
                <a:cs typeface="Arial" pitchFamily="34" charset="0"/>
              </a:rPr>
              <a:t>HIPE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for R1 and R5</a:t>
            </a: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b="1" dirty="0" smtClean="0">
                <a:solidFill>
                  <a:schemeClr val="tx2"/>
                </a:solidFill>
                <a:latin typeface="Arial"/>
                <a:cs typeface="Arial" pitchFamily="34" charset="0"/>
              </a:rPr>
              <a:t>Fast &amp; integrated Evaluation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for Open Lab projects</a:t>
            </a: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b="1" dirty="0" smtClean="0">
                <a:solidFill>
                  <a:schemeClr val="tx2"/>
                </a:solidFill>
                <a:latin typeface="Arial"/>
                <a:cs typeface="Arial" pitchFamily="34" charset="0"/>
              </a:rPr>
              <a:t>Brief and Pyramid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for all projects</a:t>
            </a: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endParaRPr lang="en-US" sz="1400" dirty="0" smtClean="0">
              <a:solidFill>
                <a:srgbClr val="000000"/>
              </a:solidFill>
              <a:latin typeface="Arial"/>
              <a:cs typeface="Arial" pitchFamily="34" charset="0"/>
            </a:endParaRP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Garantir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a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confiabilidade</a:t>
            </a:r>
            <a:endParaRPr lang="en-US" sz="1400" dirty="0" smtClean="0">
              <a:solidFill>
                <a:srgbClr val="000000"/>
              </a:solidFill>
              <a:latin typeface="Arial"/>
              <a:cs typeface="Arial" pitchFamily="34" charset="0"/>
            </a:endParaRP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Calibração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das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pessoas</a:t>
            </a:r>
            <a:endParaRPr lang="en-US" sz="1400" dirty="0" smtClean="0">
              <a:solidFill>
                <a:srgbClr val="000000"/>
              </a:solidFill>
              <a:latin typeface="Arial"/>
              <a:cs typeface="Arial" pitchFamily="34" charset="0"/>
            </a:endParaRPr>
          </a:p>
          <a:p>
            <a:pPr marL="273385" lvl="1" indent="-182796">
              <a:buClr>
                <a:srgbClr val="BD964B"/>
              </a:buClr>
              <a:buSzPct val="100000"/>
              <a:buFont typeface="Wingdings"/>
              <a:buChar char="§"/>
            </a:pPr>
            <a:r>
              <a:rPr lang="en-US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Human social science</a:t>
            </a:r>
            <a:endParaRPr lang="en-US" sz="14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59451-1A4E-4711-82E4-F9DDD8451CD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07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4637" cy="37274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Ajouter propriétés </a:t>
            </a:r>
            <a:r>
              <a:rPr lang="fr-FR" dirty="0" err="1" smtClean="0"/>
              <a:t>bioméca</a:t>
            </a:r>
            <a:r>
              <a:rPr lang="fr-FR" dirty="0" smtClean="0"/>
              <a:t> (</a:t>
            </a:r>
            <a:r>
              <a:rPr lang="fr-FR" dirty="0" err="1" smtClean="0"/>
              <a:t>viscoelasticité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C0E15-4A40-4E1E-9CDD-85D01C329739}" type="slidenum">
              <a:rPr lang="fr-FR" smtClean="0">
                <a:solidFill>
                  <a:prstClr val="black"/>
                </a:solidFill>
              </a:rPr>
              <a:pPr/>
              <a:t>12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985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4637" cy="37274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Transformer méthodes en attributs + compléter par illustrations </a:t>
            </a:r>
            <a:r>
              <a:rPr lang="fr-FR" dirty="0" err="1" smtClean="0"/>
              <a:t>méthodos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C0E15-4A40-4E1E-9CDD-85D01C329739}" type="slidenum">
              <a:rPr lang="fr-FR" smtClean="0">
                <a:solidFill>
                  <a:prstClr val="black"/>
                </a:solidFill>
              </a:rPr>
              <a:pPr/>
              <a:t>13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82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32330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8026" y="393204"/>
            <a:ext cx="5776901" cy="1673407"/>
          </a:xfrm>
        </p:spPr>
        <p:txBody>
          <a:bodyPr anchor="b">
            <a:noAutofit/>
          </a:bodyPr>
          <a:lstStyle>
            <a:lvl1pPr algn="l">
              <a:lnSpc>
                <a:spcPts val="3264"/>
              </a:lnSpc>
              <a:defRPr sz="4600" b="1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65213" y="393251"/>
            <a:ext cx="9816158" cy="8428755"/>
          </a:xfrm>
        </p:spPr>
        <p:txBody>
          <a:bodyPr/>
          <a:lstStyle>
            <a:lvl1pPr>
              <a:defRPr sz="6100"/>
            </a:lvl1pPr>
            <a:lvl2pPr>
              <a:defRPr sz="5400"/>
            </a:lvl2pPr>
            <a:lvl3pPr>
              <a:defRPr sz="46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78026" y="2066617"/>
            <a:ext cx="5776901" cy="6755348"/>
          </a:xfrm>
        </p:spPr>
        <p:txBody>
          <a:bodyPr/>
          <a:lstStyle>
            <a:lvl1pPr marL="0" indent="0">
              <a:buNone/>
              <a:defRPr sz="2700"/>
            </a:lvl1pPr>
            <a:lvl2pPr marL="875661" indent="0">
              <a:buNone/>
              <a:defRPr sz="2300"/>
            </a:lvl2pPr>
            <a:lvl3pPr marL="1751313" indent="0">
              <a:buNone/>
              <a:defRPr sz="1900"/>
            </a:lvl3pPr>
            <a:lvl4pPr marL="2626956" indent="0">
              <a:buNone/>
              <a:defRPr sz="1700"/>
            </a:lvl4pPr>
            <a:lvl5pPr marL="3502610" indent="0">
              <a:buNone/>
              <a:defRPr sz="1700"/>
            </a:lvl5pPr>
            <a:lvl6pPr marL="4378256" indent="0">
              <a:buNone/>
              <a:defRPr sz="1700"/>
            </a:lvl6pPr>
            <a:lvl7pPr marL="5253915" indent="0">
              <a:buNone/>
              <a:defRPr sz="1700"/>
            </a:lvl7pPr>
            <a:lvl8pPr marL="6129561" indent="0">
              <a:buNone/>
              <a:defRPr sz="1700"/>
            </a:lvl8pPr>
            <a:lvl9pPr marL="7005218" indent="0">
              <a:buNone/>
              <a:defRPr sz="17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9485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381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u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361258" y="1204635"/>
            <a:ext cx="16956419" cy="622438"/>
          </a:xfrm>
        </p:spPr>
        <p:txBody>
          <a:bodyPr>
            <a:noAutofit/>
          </a:bodyPr>
          <a:lstStyle>
            <a:lvl1pPr algn="r">
              <a:lnSpc>
                <a:spcPts val="4801"/>
              </a:lnSpc>
              <a:spcBef>
                <a:spcPts val="0"/>
              </a:spcBef>
              <a:defRPr sz="6100" b="0" i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4719" y="595890"/>
            <a:ext cx="17008178" cy="645100"/>
          </a:xfrm>
        </p:spPr>
        <p:txBody>
          <a:bodyPr anchor="b"/>
          <a:lstStyle>
            <a:lvl1pPr algn="r">
              <a:lnSpc>
                <a:spcPts val="5761"/>
              </a:lnSpc>
              <a:defRPr i="1">
                <a:solidFill>
                  <a:srgbClr val="006A3B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6933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7067" y="6346142"/>
            <a:ext cx="14925437" cy="1961451"/>
          </a:xfrm>
        </p:spPr>
        <p:txBody>
          <a:bodyPr anchor="t"/>
          <a:lstStyle>
            <a:lvl1pPr algn="l">
              <a:defRPr sz="7700" b="0" cap="all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87067" y="4185802"/>
            <a:ext cx="14925437" cy="2160338"/>
          </a:xfrm>
        </p:spPr>
        <p:txBody>
          <a:bodyPr anchor="b"/>
          <a:lstStyle>
            <a:lvl1pPr marL="0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1pPr>
            <a:lvl2pPr marL="876721" indent="0">
              <a:buNone/>
              <a:defRPr sz="3500">
                <a:solidFill>
                  <a:schemeClr val="tx1">
                    <a:tint val="75000"/>
                  </a:schemeClr>
                </a:solidFill>
              </a:defRPr>
            </a:lvl2pPr>
            <a:lvl3pPr marL="1753433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3pPr>
            <a:lvl4pPr marL="2630152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4pPr>
            <a:lvl5pPr marL="350686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5pPr>
            <a:lvl6pPr marL="438358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6pPr>
            <a:lvl7pPr marL="5260301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7pPr>
            <a:lvl8pPr marL="6137011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8pPr>
            <a:lvl9pPr marL="7013732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256122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94503" y="2725762"/>
            <a:ext cx="7625146" cy="1645973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0"/>
          </p:nvPr>
        </p:nvSpPr>
        <p:spPr>
          <a:xfrm>
            <a:off x="344719" y="375345"/>
            <a:ext cx="8158394" cy="9125148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9194288" y="4937949"/>
            <a:ext cx="7605999" cy="387108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5089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779669" y="1619685"/>
            <a:ext cx="7901702" cy="1645973"/>
          </a:xfrm>
        </p:spPr>
        <p:txBody>
          <a:bodyPr/>
          <a:lstStyle>
            <a:lvl1pPr>
              <a:defRPr sz="77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79669" y="3542182"/>
            <a:ext cx="7901702" cy="5543157"/>
          </a:xfrm>
        </p:spPr>
        <p:txBody>
          <a:bodyPr>
            <a:normAutofit/>
          </a:bodyPr>
          <a:lstStyle>
            <a:lvl1pPr>
              <a:defRPr sz="4600"/>
            </a:lvl1pPr>
            <a:lvl2pPr>
              <a:defRPr sz="3800"/>
            </a:lvl2pPr>
            <a:lvl3pPr>
              <a:defRPr sz="3500"/>
            </a:lvl3pPr>
            <a:lvl4pPr>
              <a:defRPr sz="3100"/>
            </a:lvl4pPr>
            <a:lvl5pPr>
              <a:defRPr sz="31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5555284" y="9153442"/>
            <a:ext cx="1126087" cy="525797"/>
          </a:xfrm>
        </p:spPr>
        <p:txBody>
          <a:bodyPr/>
          <a:lstStyle/>
          <a:p>
            <a:r>
              <a:rPr lang="fr-FR" dirty="0" smtClean="0">
                <a:solidFill>
                  <a:prstClr val="black">
                    <a:tint val="75000"/>
                  </a:prstClr>
                </a:solidFill>
              </a:rPr>
              <a:t>#</a:t>
            </a:r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481700" y="374929"/>
            <a:ext cx="8298007" cy="9126006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4860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77967" y="395490"/>
            <a:ext cx="7901702" cy="1645973"/>
          </a:xfrm>
        </p:spPr>
        <p:txBody>
          <a:bodyPr>
            <a:noAutofit/>
          </a:bodyPr>
          <a:lstStyle>
            <a:lvl1pPr>
              <a:defRPr sz="77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77967" y="2304364"/>
            <a:ext cx="7755374" cy="6517596"/>
          </a:xfrm>
        </p:spPr>
        <p:txBody>
          <a:bodyPr/>
          <a:lstStyle>
            <a:lvl1pPr>
              <a:defRPr sz="5400"/>
            </a:lvl1pPr>
            <a:lvl2pPr>
              <a:defRPr sz="4600"/>
            </a:lvl2pPr>
            <a:lvl3pPr>
              <a:defRPr sz="38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925997" y="375367"/>
            <a:ext cx="7755374" cy="8446615"/>
          </a:xfrm>
        </p:spPr>
        <p:txBody>
          <a:bodyPr/>
          <a:lstStyle>
            <a:lvl1pPr>
              <a:defRPr sz="5400"/>
            </a:lvl1pPr>
            <a:lvl2pPr>
              <a:defRPr sz="4600"/>
            </a:lvl2pPr>
            <a:lvl3pPr>
              <a:defRPr sz="38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1233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779669" y="395490"/>
            <a:ext cx="7901702" cy="1645973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77967" y="421878"/>
            <a:ext cx="7758424" cy="921288"/>
          </a:xfrm>
        </p:spPr>
        <p:txBody>
          <a:bodyPr anchor="b"/>
          <a:lstStyle>
            <a:lvl1pPr marL="0" indent="0">
              <a:buNone/>
              <a:defRPr sz="4600" b="1"/>
            </a:lvl1pPr>
            <a:lvl2pPr marL="876721" indent="0">
              <a:buNone/>
              <a:defRPr sz="3800" b="1"/>
            </a:lvl2pPr>
            <a:lvl3pPr marL="1753433" indent="0">
              <a:buNone/>
              <a:defRPr sz="3500" b="1"/>
            </a:lvl3pPr>
            <a:lvl4pPr marL="2630152" indent="0">
              <a:buNone/>
              <a:defRPr sz="3100" b="1"/>
            </a:lvl4pPr>
            <a:lvl5pPr marL="3506865" indent="0">
              <a:buNone/>
              <a:defRPr sz="3100" b="1"/>
            </a:lvl5pPr>
            <a:lvl6pPr marL="4383580" indent="0">
              <a:buNone/>
              <a:defRPr sz="3100" b="1"/>
            </a:lvl6pPr>
            <a:lvl7pPr marL="5260301" indent="0">
              <a:buNone/>
              <a:defRPr sz="3100" b="1"/>
            </a:lvl7pPr>
            <a:lvl8pPr marL="6137011" indent="0">
              <a:buNone/>
              <a:defRPr sz="3100" b="1"/>
            </a:lvl8pPr>
            <a:lvl9pPr marL="7013732" indent="0">
              <a:buNone/>
              <a:defRPr sz="31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77967" y="1343164"/>
            <a:ext cx="7758424" cy="7478794"/>
          </a:xfrm>
        </p:spPr>
        <p:txBody>
          <a:bodyPr/>
          <a:lstStyle>
            <a:lvl1pPr>
              <a:defRPr sz="4600"/>
            </a:lvl1pPr>
            <a:lvl2pPr>
              <a:defRPr sz="3800"/>
            </a:lvl2pPr>
            <a:lvl3pPr>
              <a:defRPr sz="35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8919934" y="2210634"/>
            <a:ext cx="7761471" cy="921288"/>
          </a:xfrm>
        </p:spPr>
        <p:txBody>
          <a:bodyPr anchor="b"/>
          <a:lstStyle>
            <a:lvl1pPr marL="0" indent="0">
              <a:buNone/>
              <a:defRPr sz="4600" b="1"/>
            </a:lvl1pPr>
            <a:lvl2pPr marL="876721" indent="0">
              <a:buNone/>
              <a:defRPr sz="3800" b="1"/>
            </a:lvl2pPr>
            <a:lvl3pPr marL="1753433" indent="0">
              <a:buNone/>
              <a:defRPr sz="3500" b="1"/>
            </a:lvl3pPr>
            <a:lvl4pPr marL="2630152" indent="0">
              <a:buNone/>
              <a:defRPr sz="3100" b="1"/>
            </a:lvl4pPr>
            <a:lvl5pPr marL="3506865" indent="0">
              <a:buNone/>
              <a:defRPr sz="3100" b="1"/>
            </a:lvl5pPr>
            <a:lvl6pPr marL="4383580" indent="0">
              <a:buNone/>
              <a:defRPr sz="3100" b="1"/>
            </a:lvl6pPr>
            <a:lvl7pPr marL="5260301" indent="0">
              <a:buNone/>
              <a:defRPr sz="3100" b="1"/>
            </a:lvl7pPr>
            <a:lvl8pPr marL="6137011" indent="0">
              <a:buNone/>
              <a:defRPr sz="3100" b="1"/>
            </a:lvl8pPr>
            <a:lvl9pPr marL="7013732" indent="0">
              <a:buNone/>
              <a:defRPr sz="31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8919934" y="3131920"/>
            <a:ext cx="7761471" cy="5690038"/>
          </a:xfrm>
        </p:spPr>
        <p:txBody>
          <a:bodyPr/>
          <a:lstStyle>
            <a:lvl1pPr>
              <a:defRPr sz="4600"/>
            </a:lvl1pPr>
            <a:lvl2pPr>
              <a:defRPr sz="3800"/>
            </a:lvl2pPr>
            <a:lvl3pPr>
              <a:defRPr sz="35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725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77967" y="375345"/>
            <a:ext cx="7901702" cy="1645973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8901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779669" y="395490"/>
            <a:ext cx="7901702" cy="1645973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725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7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41753" y="6913088"/>
            <a:ext cx="10535603" cy="816130"/>
          </a:xfrm>
        </p:spPr>
        <p:txBody>
          <a:bodyPr anchor="b"/>
          <a:lstStyle>
            <a:lvl1pPr algn="l">
              <a:defRPr sz="38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441753" y="882424"/>
            <a:ext cx="10535603" cy="5925503"/>
          </a:xfrm>
        </p:spPr>
        <p:txBody>
          <a:bodyPr/>
          <a:lstStyle>
            <a:lvl1pPr marL="0" indent="0">
              <a:buNone/>
              <a:defRPr sz="6100"/>
            </a:lvl1pPr>
            <a:lvl2pPr marL="875661" indent="0">
              <a:buNone/>
              <a:defRPr sz="5400"/>
            </a:lvl2pPr>
            <a:lvl3pPr marL="1751313" indent="0">
              <a:buNone/>
              <a:defRPr sz="4600"/>
            </a:lvl3pPr>
            <a:lvl4pPr marL="2626956" indent="0">
              <a:buNone/>
              <a:defRPr sz="3800"/>
            </a:lvl4pPr>
            <a:lvl5pPr marL="3502610" indent="0">
              <a:buNone/>
              <a:defRPr sz="3800"/>
            </a:lvl5pPr>
            <a:lvl6pPr marL="4378256" indent="0">
              <a:buNone/>
              <a:defRPr sz="3800"/>
            </a:lvl6pPr>
            <a:lvl7pPr marL="5253915" indent="0">
              <a:buNone/>
              <a:defRPr sz="3800"/>
            </a:lvl7pPr>
            <a:lvl8pPr marL="6129561" indent="0">
              <a:buNone/>
              <a:defRPr sz="3800"/>
            </a:lvl8pPr>
            <a:lvl9pPr marL="7005218" indent="0">
              <a:buNone/>
              <a:defRPr sz="38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41753" y="7729238"/>
            <a:ext cx="10535603" cy="1159040"/>
          </a:xfrm>
        </p:spPr>
        <p:txBody>
          <a:bodyPr/>
          <a:lstStyle>
            <a:lvl1pPr marL="0" indent="0">
              <a:buNone/>
              <a:defRPr sz="2700"/>
            </a:lvl1pPr>
            <a:lvl2pPr marL="875661" indent="0">
              <a:buNone/>
              <a:defRPr sz="2300"/>
            </a:lvl2pPr>
            <a:lvl3pPr marL="1751313" indent="0">
              <a:buNone/>
              <a:defRPr sz="1900"/>
            </a:lvl3pPr>
            <a:lvl4pPr marL="2626956" indent="0">
              <a:buNone/>
              <a:defRPr sz="1700"/>
            </a:lvl4pPr>
            <a:lvl5pPr marL="3502610" indent="0">
              <a:buNone/>
              <a:defRPr sz="1700"/>
            </a:lvl5pPr>
            <a:lvl6pPr marL="4378256" indent="0">
              <a:buNone/>
              <a:defRPr sz="1700"/>
            </a:lvl6pPr>
            <a:lvl7pPr marL="5253915" indent="0">
              <a:buNone/>
              <a:defRPr sz="1700"/>
            </a:lvl7pPr>
            <a:lvl8pPr marL="6129561" indent="0">
              <a:buNone/>
              <a:defRPr sz="1700"/>
            </a:lvl8pPr>
            <a:lvl9pPr marL="7005218" indent="0">
              <a:buNone/>
              <a:defRPr sz="17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5894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8010" y="393204"/>
            <a:ext cx="5776901" cy="1673407"/>
          </a:xfrm>
        </p:spPr>
        <p:txBody>
          <a:bodyPr anchor="b">
            <a:noAutofit/>
          </a:bodyPr>
          <a:lstStyle>
            <a:lvl1pPr algn="l">
              <a:lnSpc>
                <a:spcPts val="3264"/>
              </a:lnSpc>
              <a:defRPr sz="4600" b="1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65213" y="393235"/>
            <a:ext cx="9816158" cy="8428755"/>
          </a:xfrm>
        </p:spPr>
        <p:txBody>
          <a:bodyPr/>
          <a:lstStyle>
            <a:lvl1pPr>
              <a:defRPr sz="6100"/>
            </a:lvl1pPr>
            <a:lvl2pPr>
              <a:defRPr sz="5400"/>
            </a:lvl2pPr>
            <a:lvl3pPr>
              <a:defRPr sz="46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78010" y="2066617"/>
            <a:ext cx="5776901" cy="6755348"/>
          </a:xfrm>
        </p:spPr>
        <p:txBody>
          <a:bodyPr/>
          <a:lstStyle>
            <a:lvl1pPr marL="0" indent="0">
              <a:buNone/>
              <a:defRPr sz="2700"/>
            </a:lvl1pPr>
            <a:lvl2pPr marL="876721" indent="0">
              <a:buNone/>
              <a:defRPr sz="2300"/>
            </a:lvl2pPr>
            <a:lvl3pPr marL="1753433" indent="0">
              <a:buNone/>
              <a:defRPr sz="1900"/>
            </a:lvl3pPr>
            <a:lvl4pPr marL="2630152" indent="0">
              <a:buNone/>
              <a:defRPr sz="1700"/>
            </a:lvl4pPr>
            <a:lvl5pPr marL="3506865" indent="0">
              <a:buNone/>
              <a:defRPr sz="1700"/>
            </a:lvl5pPr>
            <a:lvl6pPr marL="4383580" indent="0">
              <a:buNone/>
              <a:defRPr sz="1700"/>
            </a:lvl6pPr>
            <a:lvl7pPr marL="5260301" indent="0">
              <a:buNone/>
              <a:defRPr sz="1700"/>
            </a:lvl7pPr>
            <a:lvl8pPr marL="6137011" indent="0">
              <a:buNone/>
              <a:defRPr sz="1700"/>
            </a:lvl8pPr>
            <a:lvl9pPr marL="7013732" indent="0">
              <a:buNone/>
              <a:defRPr sz="17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392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41753" y="6913088"/>
            <a:ext cx="10535603" cy="816130"/>
          </a:xfrm>
        </p:spPr>
        <p:txBody>
          <a:bodyPr anchor="b"/>
          <a:lstStyle>
            <a:lvl1pPr algn="l">
              <a:defRPr sz="38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441753" y="882424"/>
            <a:ext cx="10535603" cy="5925503"/>
          </a:xfrm>
        </p:spPr>
        <p:txBody>
          <a:bodyPr/>
          <a:lstStyle>
            <a:lvl1pPr marL="0" indent="0">
              <a:buNone/>
              <a:defRPr sz="6100"/>
            </a:lvl1pPr>
            <a:lvl2pPr marL="876721" indent="0">
              <a:buNone/>
              <a:defRPr sz="5400"/>
            </a:lvl2pPr>
            <a:lvl3pPr marL="1753433" indent="0">
              <a:buNone/>
              <a:defRPr sz="4600"/>
            </a:lvl3pPr>
            <a:lvl4pPr marL="2630152" indent="0">
              <a:buNone/>
              <a:defRPr sz="3800"/>
            </a:lvl4pPr>
            <a:lvl5pPr marL="3506865" indent="0">
              <a:buNone/>
              <a:defRPr sz="3800"/>
            </a:lvl5pPr>
            <a:lvl6pPr marL="4383580" indent="0">
              <a:buNone/>
              <a:defRPr sz="3800"/>
            </a:lvl6pPr>
            <a:lvl7pPr marL="5260301" indent="0">
              <a:buNone/>
              <a:defRPr sz="3800"/>
            </a:lvl7pPr>
            <a:lvl8pPr marL="6137011" indent="0">
              <a:buNone/>
              <a:defRPr sz="3800"/>
            </a:lvl8pPr>
            <a:lvl9pPr marL="7013732" indent="0">
              <a:buNone/>
              <a:defRPr sz="38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41753" y="7729238"/>
            <a:ext cx="10535603" cy="1159040"/>
          </a:xfrm>
        </p:spPr>
        <p:txBody>
          <a:bodyPr/>
          <a:lstStyle>
            <a:lvl1pPr marL="0" indent="0">
              <a:buNone/>
              <a:defRPr sz="2700"/>
            </a:lvl1pPr>
            <a:lvl2pPr marL="876721" indent="0">
              <a:buNone/>
              <a:defRPr sz="2300"/>
            </a:lvl2pPr>
            <a:lvl3pPr marL="1753433" indent="0">
              <a:buNone/>
              <a:defRPr sz="1900"/>
            </a:lvl3pPr>
            <a:lvl4pPr marL="2630152" indent="0">
              <a:buNone/>
              <a:defRPr sz="1700"/>
            </a:lvl4pPr>
            <a:lvl5pPr marL="3506865" indent="0">
              <a:buNone/>
              <a:defRPr sz="1700"/>
            </a:lvl5pPr>
            <a:lvl6pPr marL="4383580" indent="0">
              <a:buNone/>
              <a:defRPr sz="1700"/>
            </a:lvl6pPr>
            <a:lvl7pPr marL="5260301" indent="0">
              <a:buNone/>
              <a:defRPr sz="1700"/>
            </a:lvl7pPr>
            <a:lvl8pPr marL="6137011" indent="0">
              <a:buNone/>
              <a:defRPr sz="1700"/>
            </a:lvl8pPr>
            <a:lvl9pPr marL="7013732" indent="0">
              <a:buNone/>
              <a:defRPr sz="17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2616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712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2730520" y="395494"/>
            <a:ext cx="3950851" cy="842646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77967" y="395494"/>
            <a:ext cx="11559898" cy="842646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263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11704908" y="9835044"/>
            <a:ext cx="10235120" cy="2244579"/>
          </a:xfrm>
        </p:spPr>
        <p:txBody>
          <a:bodyPr anchor="t">
            <a:noAutofit/>
          </a:bodyPr>
          <a:lstStyle>
            <a:lvl1pPr marL="0" indent="0" defTabSz="343998">
              <a:buFontTx/>
              <a:buNone/>
              <a:tabLst/>
              <a:defRPr sz="3800"/>
            </a:lvl1pPr>
            <a:lvl2pPr marL="0" indent="0" defTabSz="343998">
              <a:buFontTx/>
              <a:buNone/>
              <a:tabLst/>
              <a:defRPr sz="3800"/>
            </a:lvl2pPr>
            <a:lvl3pPr marL="0" indent="0" defTabSz="343998">
              <a:buFontTx/>
              <a:buNone/>
              <a:tabLst/>
              <a:defRPr sz="3800"/>
            </a:lvl3pPr>
            <a:lvl4pPr marL="0" indent="0" defTabSz="343998">
              <a:buFontTx/>
              <a:buNone/>
              <a:tabLst/>
              <a:defRPr sz="3800"/>
            </a:lvl4pPr>
            <a:lvl5pPr marL="0" indent="0" defTabSz="343998">
              <a:buFontTx/>
              <a:buNone/>
              <a:tabLst/>
              <a:defRPr sz="38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pour une image  10"/>
          <p:cNvSpPr>
            <a:spLocks noGrp="1"/>
          </p:cNvSpPr>
          <p:nvPr>
            <p:ph type="pic" sz="quarter" idx="14"/>
          </p:nvPr>
        </p:nvSpPr>
        <p:spPr>
          <a:xfrm>
            <a:off x="1082369" y="6666101"/>
            <a:ext cx="2533392" cy="2533061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" name="Espace réservé pour une image  10"/>
          <p:cNvSpPr>
            <a:spLocks noGrp="1"/>
          </p:cNvSpPr>
          <p:nvPr>
            <p:ph type="pic" sz="quarter" idx="15"/>
          </p:nvPr>
        </p:nvSpPr>
        <p:spPr>
          <a:xfrm>
            <a:off x="4634597" y="6666101"/>
            <a:ext cx="2533392" cy="2533061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16"/>
          </p:nvPr>
        </p:nvSpPr>
        <p:spPr>
          <a:xfrm>
            <a:off x="8186828" y="6666101"/>
            <a:ext cx="2533392" cy="2533061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8" name="Espace réservé pour une image  10"/>
          <p:cNvSpPr>
            <a:spLocks noGrp="1"/>
          </p:cNvSpPr>
          <p:nvPr>
            <p:ph type="pic" sz="quarter" idx="17"/>
          </p:nvPr>
        </p:nvSpPr>
        <p:spPr>
          <a:xfrm>
            <a:off x="11730615" y="579940"/>
            <a:ext cx="10209415" cy="861923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9" name="Espace réservé du texte 19"/>
          <p:cNvSpPr>
            <a:spLocks noGrp="1"/>
          </p:cNvSpPr>
          <p:nvPr>
            <p:ph type="body" sz="quarter" idx="18" hasCustomPrompt="1"/>
          </p:nvPr>
        </p:nvSpPr>
        <p:spPr>
          <a:xfrm>
            <a:off x="1082410" y="9543628"/>
            <a:ext cx="2533393" cy="2536427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ts val="2688"/>
              </a:lnSpc>
              <a:buFontTx/>
              <a:buNone/>
              <a:defRPr sz="2700">
                <a:latin typeface="Domaine Disp Extrabold" panose="020A0903080505060203" pitchFamily="18" charset="0"/>
              </a:defRPr>
            </a:lvl1pPr>
            <a:lvl2pPr marL="0" indent="0" algn="ctr">
              <a:lnSpc>
                <a:spcPts val="2688"/>
              </a:lnSpc>
              <a:buFontTx/>
              <a:buNone/>
              <a:defRPr sz="2700">
                <a:latin typeface="+mn-lt"/>
              </a:defRPr>
            </a:lvl2pPr>
            <a:lvl3pPr marL="3363847" indent="-3363847" algn="ctr">
              <a:lnSpc>
                <a:spcPct val="100000"/>
              </a:lnSpc>
              <a:buFontTx/>
              <a:buNone/>
              <a:defRPr sz="3800"/>
            </a:lvl3pPr>
            <a:lvl4pPr marL="3363847" indent="-3363847" algn="ctr">
              <a:lnSpc>
                <a:spcPct val="100000"/>
              </a:lnSpc>
              <a:buFontTx/>
              <a:buNone/>
              <a:defRPr sz="3800"/>
            </a:lvl4pPr>
            <a:lvl5pPr marL="3363847" indent="-3363847" algn="ctr">
              <a:lnSpc>
                <a:spcPct val="100000"/>
              </a:lnSpc>
              <a:buFontTx/>
              <a:buNone/>
              <a:defRPr sz="3800"/>
            </a:lvl5pPr>
          </a:lstStyle>
          <a:p>
            <a:pPr lvl="0"/>
            <a:r>
              <a:rPr lang="fr-FR" dirty="0" smtClean="0"/>
              <a:t>numéro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10" name="Espace réservé du texte 23"/>
          <p:cNvSpPr>
            <a:spLocks noGrp="1"/>
          </p:cNvSpPr>
          <p:nvPr>
            <p:ph type="body" sz="quarter" idx="19" hasCustomPrompt="1"/>
          </p:nvPr>
        </p:nvSpPr>
        <p:spPr>
          <a:xfrm>
            <a:off x="4643002" y="9543596"/>
            <a:ext cx="2533301" cy="2536025"/>
          </a:xfrm>
        </p:spPr>
        <p:txBody>
          <a:bodyPr wrap="square" anchor="t">
            <a:noAutofit/>
          </a:bodyPr>
          <a:lstStyle>
            <a:lvl1pPr marL="547958" indent="-547958" algn="ctr">
              <a:lnSpc>
                <a:spcPts val="2688"/>
              </a:lnSpc>
              <a:buFontTx/>
              <a:buNone/>
              <a:defRPr lang="fr-FR" sz="2700" kern="1200" dirty="0" smtClean="0">
                <a:solidFill>
                  <a:schemeClr val="tx1"/>
                </a:solidFill>
                <a:latin typeface="Domaine Disp Extrabold" panose="020A0903080505060203" pitchFamily="18" charset="0"/>
                <a:ea typeface="+mn-ea"/>
                <a:cs typeface="+mn-cs"/>
              </a:defRPr>
            </a:lvl1pPr>
            <a:lvl2pPr marL="0" indent="681901" algn="ctr" defTabSz="343998">
              <a:lnSpc>
                <a:spcPts val="2688"/>
              </a:lnSpc>
              <a:buFontTx/>
              <a:buNone/>
              <a:defRPr lang="fr-FR" sz="27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ctr" defTabSz="1682796" rtl="0" eaLnBrk="1" latinLnBrk="0" hangingPunct="1">
              <a:lnSpc>
                <a:spcPts val="2688"/>
              </a:lnSpc>
              <a:spcBef>
                <a:spcPts val="1843"/>
              </a:spcBef>
              <a:buFontTx/>
              <a:buNone/>
            </a:pPr>
            <a:r>
              <a:rPr lang="fr-FR" dirty="0" smtClean="0"/>
              <a:t>numéro</a:t>
            </a:r>
          </a:p>
          <a:p>
            <a:pPr marL="0" lvl="1" indent="0" algn="ctr" defTabSz="1682796" rtl="0" eaLnBrk="1" latinLnBrk="0" hangingPunct="1">
              <a:lnSpc>
                <a:spcPts val="2688"/>
              </a:lnSpc>
              <a:spcBef>
                <a:spcPts val="922"/>
              </a:spcBef>
            </a:pPr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11" name="Espace réservé du texte 25"/>
          <p:cNvSpPr>
            <a:spLocks noGrp="1"/>
          </p:cNvSpPr>
          <p:nvPr>
            <p:ph type="body" sz="quarter" idx="20" hasCustomPrompt="1"/>
          </p:nvPr>
        </p:nvSpPr>
        <p:spPr>
          <a:xfrm>
            <a:off x="8203530" y="9543596"/>
            <a:ext cx="2518058" cy="2536025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ts val="2688"/>
              </a:lnSpc>
              <a:buFontTx/>
              <a:buNone/>
              <a:defRPr lang="fr-FR" sz="2700" kern="1200" dirty="0" smtClean="0">
                <a:solidFill>
                  <a:schemeClr val="tx1"/>
                </a:solidFill>
                <a:latin typeface="Domaine Disp Extrabold" panose="020A0903080505060203" pitchFamily="18" charset="0"/>
                <a:ea typeface="+mn-ea"/>
                <a:cs typeface="+mn-cs"/>
              </a:defRPr>
            </a:lvl1pPr>
            <a:lvl2pPr marL="0" indent="0" algn="ctr">
              <a:lnSpc>
                <a:spcPts val="2688"/>
              </a:lnSpc>
              <a:buFontTx/>
              <a:buNone/>
              <a:defRPr lang="fr-FR" sz="27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82796" indent="0">
              <a:buFontTx/>
              <a:buNone/>
              <a:defRPr/>
            </a:lvl3pPr>
            <a:lvl4pPr marL="2524191" indent="0">
              <a:buFontTx/>
              <a:buNone/>
              <a:defRPr/>
            </a:lvl4pPr>
            <a:lvl5pPr marL="3365598" indent="0">
              <a:buFontTx/>
              <a:buNone/>
              <a:defRPr/>
            </a:lvl5pPr>
          </a:lstStyle>
          <a:p>
            <a:pPr lvl="0"/>
            <a:r>
              <a:rPr lang="fr-FR" dirty="0" smtClean="0"/>
              <a:t>numéro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69144" y="1749553"/>
            <a:ext cx="9752459" cy="1969357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lang="en-US" sz="840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20126" y="588818"/>
            <a:ext cx="9701479" cy="103836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>
                <a:latin typeface="+mn-lt"/>
              </a:defRPr>
            </a:lvl1pPr>
            <a:lvl2pPr marL="841399" indent="0" algn="ctr">
              <a:buNone/>
              <a:defRPr sz="3600"/>
            </a:lvl2pPr>
            <a:lvl3pPr marL="1682796" indent="0" algn="ctr">
              <a:buNone/>
              <a:defRPr sz="3300"/>
            </a:lvl3pPr>
            <a:lvl4pPr marL="2524191" indent="0" algn="ctr">
              <a:buNone/>
              <a:defRPr sz="2900"/>
            </a:lvl4pPr>
            <a:lvl5pPr marL="3365594" indent="0" algn="ctr">
              <a:buNone/>
              <a:defRPr sz="2900"/>
            </a:lvl5pPr>
            <a:lvl6pPr marL="4206987" indent="0" algn="ctr">
              <a:buNone/>
              <a:defRPr sz="2900"/>
            </a:lvl6pPr>
            <a:lvl7pPr marL="5048384" indent="0" algn="ctr">
              <a:buNone/>
              <a:defRPr sz="2900"/>
            </a:lvl7pPr>
            <a:lvl8pPr marL="5889787" indent="0" algn="ctr">
              <a:buNone/>
              <a:defRPr sz="2900"/>
            </a:lvl8pPr>
            <a:lvl9pPr marL="6731180" indent="0" algn="ctr">
              <a:buNone/>
              <a:defRPr sz="2900"/>
            </a:lvl9pPr>
          </a:lstStyle>
          <a:p>
            <a:r>
              <a:rPr lang="fr-FR" dirty="0" smtClean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9418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77967" y="1909348"/>
            <a:ext cx="7901702" cy="1645973"/>
          </a:xfrm>
        </p:spPr>
        <p:txBody>
          <a:bodyPr>
            <a:noAutofit/>
          </a:bodyPr>
          <a:lstStyle>
            <a:lvl1pPr>
              <a:defRPr sz="77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925997" y="500859"/>
            <a:ext cx="7755374" cy="8446615"/>
          </a:xfrm>
        </p:spPr>
        <p:txBody>
          <a:bodyPr/>
          <a:lstStyle>
            <a:lvl1pPr>
              <a:defRPr sz="5400"/>
            </a:lvl1pPr>
            <a:lvl2pPr>
              <a:defRPr sz="4600"/>
            </a:lvl2pPr>
            <a:lvl3pPr>
              <a:defRPr sz="38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897831" y="4937919"/>
            <a:ext cx="1797612" cy="2903456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4"/>
          </p:nvPr>
        </p:nvSpPr>
        <p:spPr>
          <a:xfrm>
            <a:off x="2925905" y="4939157"/>
            <a:ext cx="1797612" cy="2903456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Espace réservé pour une image  8"/>
          <p:cNvSpPr>
            <a:spLocks noGrp="1"/>
          </p:cNvSpPr>
          <p:nvPr>
            <p:ph type="pic" sz="quarter" idx="15"/>
          </p:nvPr>
        </p:nvSpPr>
        <p:spPr>
          <a:xfrm>
            <a:off x="6982057" y="4939157"/>
            <a:ext cx="1797612" cy="2903456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8"/>
          <p:cNvSpPr>
            <a:spLocks noGrp="1"/>
          </p:cNvSpPr>
          <p:nvPr>
            <p:ph type="pic" sz="quarter" idx="16"/>
          </p:nvPr>
        </p:nvSpPr>
        <p:spPr>
          <a:xfrm>
            <a:off x="4953980" y="4939157"/>
            <a:ext cx="1797612" cy="2903456"/>
          </a:xfrm>
        </p:spPr>
        <p:txBody>
          <a:bodyPr/>
          <a:lstStyle/>
          <a:p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7"/>
          </p:nvPr>
        </p:nvSpPr>
        <p:spPr>
          <a:xfrm>
            <a:off x="899331" y="515149"/>
            <a:ext cx="7880362" cy="1380788"/>
          </a:xfrm>
        </p:spPr>
        <p:txBody>
          <a:bodyPr>
            <a:noAutofit/>
          </a:bodyPr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8"/>
          </p:nvPr>
        </p:nvSpPr>
        <p:spPr>
          <a:xfrm>
            <a:off x="899331" y="7841375"/>
            <a:ext cx="1795563" cy="1243624"/>
          </a:xfrm>
        </p:spPr>
        <p:txBody>
          <a:bodyPr>
            <a:noAutofit/>
          </a:bodyPr>
          <a:lstStyle>
            <a:lvl1pPr marL="0" indent="0">
              <a:buNone/>
              <a:defRPr sz="2700" spc="0">
                <a:latin typeface="Domaine Disp Extrabold" pitchFamily="18" charset="0"/>
              </a:defRPr>
            </a:lvl1pPr>
            <a:lvl2pPr>
              <a:defRPr sz="2300" spc="0">
                <a:latin typeface="Domaine Disp Extrabold" pitchFamily="18" charset="0"/>
              </a:defRPr>
            </a:lvl2pPr>
            <a:lvl3pPr>
              <a:defRPr sz="2100" spc="0">
                <a:latin typeface="Domaine Disp Extrabold" pitchFamily="18" charset="0"/>
              </a:defRPr>
            </a:lvl3pPr>
            <a:lvl4pPr>
              <a:defRPr sz="1900" spc="0">
                <a:latin typeface="Domaine Disp Extrabold" pitchFamily="18" charset="0"/>
              </a:defRPr>
            </a:lvl4pPr>
            <a:lvl5pPr>
              <a:defRPr sz="1900" spc="0">
                <a:latin typeface="Domaine Disp Extrabold" pitchFamily="18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19"/>
          </p:nvPr>
        </p:nvSpPr>
        <p:spPr>
          <a:xfrm>
            <a:off x="2927598" y="7841375"/>
            <a:ext cx="1795563" cy="1243624"/>
          </a:xfrm>
        </p:spPr>
        <p:txBody>
          <a:bodyPr>
            <a:noAutofit/>
          </a:bodyPr>
          <a:lstStyle>
            <a:lvl1pPr marL="0" indent="0">
              <a:buNone/>
              <a:defRPr sz="2700" spc="0">
                <a:latin typeface="Domaine Disp Extrabold" pitchFamily="18" charset="0"/>
              </a:defRPr>
            </a:lvl1pPr>
            <a:lvl2pPr>
              <a:defRPr sz="2300" spc="0">
                <a:latin typeface="Domaine Disp Extrabold" pitchFamily="18" charset="0"/>
              </a:defRPr>
            </a:lvl2pPr>
            <a:lvl3pPr>
              <a:defRPr sz="2100" spc="0">
                <a:latin typeface="Domaine Disp Extrabold" pitchFamily="18" charset="0"/>
              </a:defRPr>
            </a:lvl3pPr>
            <a:lvl4pPr>
              <a:defRPr sz="1900" spc="0">
                <a:latin typeface="Domaine Disp Extrabold" pitchFamily="18" charset="0"/>
              </a:defRPr>
            </a:lvl4pPr>
            <a:lvl5pPr>
              <a:defRPr sz="1900" spc="0">
                <a:latin typeface="Domaine Disp Extrabold" pitchFamily="18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7" name="Espace réservé du texte 14"/>
          <p:cNvSpPr>
            <a:spLocks noGrp="1"/>
          </p:cNvSpPr>
          <p:nvPr>
            <p:ph type="body" sz="quarter" idx="20"/>
          </p:nvPr>
        </p:nvSpPr>
        <p:spPr>
          <a:xfrm>
            <a:off x="4955867" y="7841375"/>
            <a:ext cx="1795563" cy="1243624"/>
          </a:xfrm>
        </p:spPr>
        <p:txBody>
          <a:bodyPr>
            <a:noAutofit/>
          </a:bodyPr>
          <a:lstStyle>
            <a:lvl1pPr marL="0" indent="0">
              <a:buNone/>
              <a:defRPr sz="2700" spc="0">
                <a:latin typeface="Domaine Disp Extrabold" pitchFamily="18" charset="0"/>
              </a:defRPr>
            </a:lvl1pPr>
            <a:lvl2pPr>
              <a:defRPr sz="2300" spc="0">
                <a:latin typeface="Domaine Disp Extrabold" pitchFamily="18" charset="0"/>
              </a:defRPr>
            </a:lvl2pPr>
            <a:lvl3pPr>
              <a:defRPr sz="2100" spc="0">
                <a:latin typeface="Domaine Disp Extrabold" pitchFamily="18" charset="0"/>
              </a:defRPr>
            </a:lvl3pPr>
            <a:lvl4pPr>
              <a:defRPr sz="1900" spc="0">
                <a:latin typeface="Domaine Disp Extrabold" pitchFamily="18" charset="0"/>
              </a:defRPr>
            </a:lvl4pPr>
            <a:lvl5pPr>
              <a:defRPr sz="1900" spc="0">
                <a:latin typeface="Domaine Disp Extrabold" pitchFamily="18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8" name="Espace réservé du texte 14"/>
          <p:cNvSpPr>
            <a:spLocks noGrp="1"/>
          </p:cNvSpPr>
          <p:nvPr>
            <p:ph type="body" sz="quarter" idx="21"/>
          </p:nvPr>
        </p:nvSpPr>
        <p:spPr>
          <a:xfrm>
            <a:off x="6984147" y="7841375"/>
            <a:ext cx="1795563" cy="1243624"/>
          </a:xfrm>
        </p:spPr>
        <p:txBody>
          <a:bodyPr>
            <a:noAutofit/>
          </a:bodyPr>
          <a:lstStyle>
            <a:lvl1pPr marL="0" indent="0">
              <a:buNone/>
              <a:defRPr sz="2700" spc="0">
                <a:latin typeface="Domaine Disp Extrabold" pitchFamily="18" charset="0"/>
              </a:defRPr>
            </a:lvl1pPr>
            <a:lvl2pPr>
              <a:defRPr sz="2300" spc="0">
                <a:latin typeface="Domaine Disp Extrabold" pitchFamily="18" charset="0"/>
              </a:defRPr>
            </a:lvl2pPr>
            <a:lvl3pPr>
              <a:defRPr sz="2100" spc="0">
                <a:latin typeface="Domaine Disp Extrabold" pitchFamily="18" charset="0"/>
              </a:defRPr>
            </a:lvl3pPr>
            <a:lvl4pPr>
              <a:defRPr sz="1900" spc="0">
                <a:latin typeface="Domaine Disp Extrabold" pitchFamily="18" charset="0"/>
              </a:defRPr>
            </a:lvl4pPr>
            <a:lvl5pPr>
              <a:defRPr sz="1900" spc="0">
                <a:latin typeface="Domaine Disp Extrabold" pitchFamily="18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47663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77967" y="1909348"/>
            <a:ext cx="7901702" cy="1645973"/>
          </a:xfrm>
        </p:spPr>
        <p:txBody>
          <a:bodyPr>
            <a:noAutofit/>
          </a:bodyPr>
          <a:lstStyle>
            <a:lvl1pPr>
              <a:defRPr sz="77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925997" y="500859"/>
            <a:ext cx="7755374" cy="8446615"/>
          </a:xfrm>
        </p:spPr>
        <p:txBody>
          <a:bodyPr/>
          <a:lstStyle>
            <a:lvl1pPr>
              <a:defRPr sz="5400"/>
            </a:lvl1pPr>
            <a:lvl2pPr>
              <a:defRPr sz="4600"/>
            </a:lvl2pPr>
            <a:lvl3pPr>
              <a:defRPr sz="38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897830" y="4937919"/>
            <a:ext cx="2350724" cy="2903456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4"/>
          </p:nvPr>
        </p:nvSpPr>
        <p:spPr>
          <a:xfrm>
            <a:off x="3663388" y="4939157"/>
            <a:ext cx="2350724" cy="2903456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Espace réservé pour une image  8"/>
          <p:cNvSpPr>
            <a:spLocks noGrp="1"/>
          </p:cNvSpPr>
          <p:nvPr>
            <p:ph type="pic" sz="quarter" idx="15"/>
          </p:nvPr>
        </p:nvSpPr>
        <p:spPr>
          <a:xfrm>
            <a:off x="6428945" y="4939157"/>
            <a:ext cx="2350724" cy="2903456"/>
          </a:xfrm>
        </p:spPr>
        <p:txBody>
          <a:bodyPr/>
          <a:lstStyle/>
          <a:p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7"/>
          </p:nvPr>
        </p:nvSpPr>
        <p:spPr>
          <a:xfrm>
            <a:off x="899331" y="515149"/>
            <a:ext cx="7880362" cy="1380788"/>
          </a:xfrm>
        </p:spPr>
        <p:txBody>
          <a:bodyPr>
            <a:noAutofit/>
          </a:bodyPr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8"/>
          </p:nvPr>
        </p:nvSpPr>
        <p:spPr>
          <a:xfrm>
            <a:off x="897830" y="7841375"/>
            <a:ext cx="2350724" cy="1243624"/>
          </a:xfrm>
        </p:spPr>
        <p:txBody>
          <a:bodyPr>
            <a:noAutofit/>
          </a:bodyPr>
          <a:lstStyle>
            <a:lvl1pPr marL="0" indent="0">
              <a:buNone/>
              <a:defRPr sz="2700" spc="0">
                <a:latin typeface="Domaine Disp Extrabold" pitchFamily="18" charset="0"/>
              </a:defRPr>
            </a:lvl1pPr>
            <a:lvl2pPr>
              <a:defRPr sz="2300" spc="0">
                <a:latin typeface="Domaine Disp Extrabold" pitchFamily="18" charset="0"/>
              </a:defRPr>
            </a:lvl2pPr>
            <a:lvl3pPr>
              <a:defRPr sz="2100" spc="0">
                <a:latin typeface="Domaine Disp Extrabold" pitchFamily="18" charset="0"/>
              </a:defRPr>
            </a:lvl3pPr>
            <a:lvl4pPr>
              <a:defRPr sz="1900" spc="0">
                <a:latin typeface="Domaine Disp Extrabold" pitchFamily="18" charset="0"/>
              </a:defRPr>
            </a:lvl4pPr>
            <a:lvl5pPr>
              <a:defRPr sz="1900" spc="0">
                <a:latin typeface="Domaine Disp Extrabold" pitchFamily="18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19"/>
          </p:nvPr>
        </p:nvSpPr>
        <p:spPr>
          <a:xfrm>
            <a:off x="3663390" y="7841375"/>
            <a:ext cx="2350724" cy="1243624"/>
          </a:xfrm>
        </p:spPr>
        <p:txBody>
          <a:bodyPr>
            <a:noAutofit/>
          </a:bodyPr>
          <a:lstStyle>
            <a:lvl1pPr marL="0" indent="0">
              <a:buNone/>
              <a:defRPr sz="2700" spc="0">
                <a:latin typeface="Domaine Disp Extrabold" pitchFamily="18" charset="0"/>
              </a:defRPr>
            </a:lvl1pPr>
            <a:lvl2pPr>
              <a:defRPr sz="2300" spc="0">
                <a:latin typeface="Domaine Disp Extrabold" pitchFamily="18" charset="0"/>
              </a:defRPr>
            </a:lvl2pPr>
            <a:lvl3pPr>
              <a:defRPr sz="2100" spc="0">
                <a:latin typeface="Domaine Disp Extrabold" pitchFamily="18" charset="0"/>
              </a:defRPr>
            </a:lvl3pPr>
            <a:lvl4pPr>
              <a:defRPr sz="1900" spc="0">
                <a:latin typeface="Domaine Disp Extrabold" pitchFamily="18" charset="0"/>
              </a:defRPr>
            </a:lvl4pPr>
            <a:lvl5pPr>
              <a:defRPr sz="1900" spc="0">
                <a:latin typeface="Domaine Disp Extrabold" pitchFamily="18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8" name="Espace réservé du texte 14"/>
          <p:cNvSpPr>
            <a:spLocks noGrp="1"/>
          </p:cNvSpPr>
          <p:nvPr>
            <p:ph type="body" sz="quarter" idx="21"/>
          </p:nvPr>
        </p:nvSpPr>
        <p:spPr>
          <a:xfrm>
            <a:off x="6428947" y="7841375"/>
            <a:ext cx="2350724" cy="1243624"/>
          </a:xfrm>
        </p:spPr>
        <p:txBody>
          <a:bodyPr>
            <a:noAutofit/>
          </a:bodyPr>
          <a:lstStyle>
            <a:lvl1pPr marL="0" indent="0">
              <a:buNone/>
              <a:defRPr sz="2700" spc="0">
                <a:latin typeface="Domaine Disp Extrabold" pitchFamily="18" charset="0"/>
              </a:defRPr>
            </a:lvl1pPr>
            <a:lvl2pPr>
              <a:defRPr sz="2300" spc="0">
                <a:latin typeface="Domaine Disp Extrabold" pitchFamily="18" charset="0"/>
              </a:defRPr>
            </a:lvl2pPr>
            <a:lvl3pPr>
              <a:defRPr sz="2100" spc="0">
                <a:latin typeface="Domaine Disp Extrabold" pitchFamily="18" charset="0"/>
              </a:defRPr>
            </a:lvl3pPr>
            <a:lvl4pPr>
              <a:defRPr sz="1900" spc="0">
                <a:latin typeface="Domaine Disp Extrabold" pitchFamily="18" charset="0"/>
              </a:defRPr>
            </a:lvl4pPr>
            <a:lvl5pPr>
              <a:defRPr sz="1900" spc="0">
                <a:latin typeface="Domaine Disp Extrabold" pitchFamily="18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87157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08-0061-Cheveux-qui-volent.jpg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0" t="19223" r="1158" b="316"/>
          <a:stretch/>
        </p:blipFill>
        <p:spPr>
          <a:xfrm>
            <a:off x="11130418" y="418847"/>
            <a:ext cx="5950494" cy="9048074"/>
          </a:xfrm>
          <a:prstGeom prst="rect">
            <a:avLst/>
          </a:prstGeom>
        </p:spPr>
      </p:pic>
      <p:pic>
        <p:nvPicPr>
          <p:cNvPr id="5" name="Image 4" descr="08-0061-Cheveux-qui-volent.jpg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23" r="38235" b="316"/>
          <a:stretch/>
        </p:blipFill>
        <p:spPr>
          <a:xfrm>
            <a:off x="406227" y="418847"/>
            <a:ext cx="10419626" cy="90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631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08-0061-Cheveux-qui-volent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0" t="19223" r="1158" b="316"/>
          <a:stretch/>
        </p:blipFill>
        <p:spPr>
          <a:xfrm>
            <a:off x="11130418" y="418847"/>
            <a:ext cx="5950494" cy="9048074"/>
          </a:xfrm>
          <a:prstGeom prst="rect">
            <a:avLst/>
          </a:prstGeom>
        </p:spPr>
      </p:pic>
      <p:pic>
        <p:nvPicPr>
          <p:cNvPr id="5" name="Image 4" descr="08-0061-Cheveux-qui-volent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23" r="38235" b="316"/>
          <a:stretch/>
        </p:blipFill>
        <p:spPr>
          <a:xfrm>
            <a:off x="406227" y="418847"/>
            <a:ext cx="10419626" cy="90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99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08-0061-Cheveux-qui-volent.jpg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23" r="1157" b="316"/>
          <a:stretch/>
        </p:blipFill>
        <p:spPr>
          <a:xfrm>
            <a:off x="406202" y="418847"/>
            <a:ext cx="16674685" cy="90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02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159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08-0061-Cheveux-qui-volent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31844" r="6851" b="544"/>
          <a:stretch/>
        </p:blipFill>
        <p:spPr>
          <a:xfrm>
            <a:off x="0" y="12"/>
            <a:ext cx="17559338" cy="993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081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08-0061-Cheveux-qui-volent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8" t="33650" r="8426" b="2698"/>
          <a:stretch/>
        </p:blipFill>
        <p:spPr>
          <a:xfrm>
            <a:off x="344739" y="265401"/>
            <a:ext cx="16905969" cy="935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603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47" b="1"/>
          <a:stretch/>
        </p:blipFill>
        <p:spPr>
          <a:xfrm>
            <a:off x="406227" y="433005"/>
            <a:ext cx="10419626" cy="903392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5" r="-11" b="-1"/>
          <a:stretch/>
        </p:blipFill>
        <p:spPr>
          <a:xfrm>
            <a:off x="11130418" y="418847"/>
            <a:ext cx="5950494" cy="9048074"/>
          </a:xfrm>
          <a:prstGeom prst="rect">
            <a:avLst/>
          </a:prstGeom>
        </p:spPr>
      </p:pic>
      <p:pic>
        <p:nvPicPr>
          <p:cNvPr id="5" name="Espace réservé pour une image 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9" r="1016" b="1"/>
          <a:stretch/>
        </p:blipFill>
        <p:spPr>
          <a:xfrm>
            <a:off x="11130392" y="418858"/>
            <a:ext cx="5940737" cy="90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366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16" b="1"/>
          <a:stretch/>
        </p:blipFill>
        <p:spPr>
          <a:xfrm>
            <a:off x="406202" y="433005"/>
            <a:ext cx="16674685" cy="90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145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" t="29139" r="63580" b="26817"/>
          <a:stretch/>
        </p:blipFill>
        <p:spPr bwMode="auto">
          <a:xfrm flipH="1">
            <a:off x="11130420" y="411223"/>
            <a:ext cx="5950490" cy="904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7" t="29139" r="-48" b="26817"/>
          <a:stretch/>
        </p:blipFill>
        <p:spPr bwMode="auto">
          <a:xfrm flipH="1">
            <a:off x="404927" y="411223"/>
            <a:ext cx="10420924" cy="904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755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" t="29139" r="-48" b="26817"/>
          <a:stretch/>
        </p:blipFill>
        <p:spPr bwMode="auto">
          <a:xfrm flipH="1">
            <a:off x="404945" y="411223"/>
            <a:ext cx="16675981" cy="904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7432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visuels.jpg"/>
          <p:cNvPicPr>
            <a:picLocks noChangeAspect="1"/>
          </p:cNvPicPr>
          <p:nvPr userDrawn="1"/>
        </p:nvPicPr>
        <p:blipFill rotWithShape="1">
          <a:blip r:embed="rId2" cstate="print"/>
          <a:srcRect r="67630" b="34322"/>
          <a:stretch/>
        </p:blipFill>
        <p:spPr>
          <a:xfrm>
            <a:off x="406202" y="433005"/>
            <a:ext cx="5937364" cy="903392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290668" y="8947454"/>
            <a:ext cx="4839725" cy="928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5341" tIns="87671" rIns="175341" bIns="87671" rtlCol="0" anchor="ctr"/>
          <a:lstStyle/>
          <a:p>
            <a:pPr algn="ctr" defTabSz="1753433"/>
            <a:endParaRPr lang="fr-FR" sz="3500">
              <a:solidFill>
                <a:prstClr val="white"/>
              </a:solidFill>
            </a:endParaRPr>
          </a:p>
        </p:txBody>
      </p:sp>
      <p:pic>
        <p:nvPicPr>
          <p:cNvPr id="5" name="Image 4" descr="visuels.jpg"/>
          <p:cNvPicPr>
            <a:picLocks noChangeAspect="1"/>
          </p:cNvPicPr>
          <p:nvPr userDrawn="1"/>
        </p:nvPicPr>
        <p:blipFill rotWithShape="1">
          <a:blip r:embed="rId2" cstate="print"/>
          <a:srcRect l="34000" r="9091" b="34322"/>
          <a:stretch/>
        </p:blipFill>
        <p:spPr>
          <a:xfrm>
            <a:off x="6642494" y="433005"/>
            <a:ext cx="10438418" cy="90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3758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visuels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r="67630" b="34322"/>
          <a:stretch/>
        </p:blipFill>
        <p:spPr>
          <a:xfrm>
            <a:off x="406202" y="433005"/>
            <a:ext cx="5937364" cy="903392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290668" y="8947454"/>
            <a:ext cx="4839725" cy="928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5341" tIns="87671" rIns="175341" bIns="87671" rtlCol="0" anchor="ctr"/>
          <a:lstStyle/>
          <a:p>
            <a:pPr algn="ctr" defTabSz="1753433"/>
            <a:endParaRPr lang="fr-FR" sz="3500">
              <a:solidFill>
                <a:prstClr val="white"/>
              </a:solidFill>
            </a:endParaRPr>
          </a:p>
        </p:txBody>
      </p:sp>
      <p:pic>
        <p:nvPicPr>
          <p:cNvPr id="5" name="Image 4" descr="visuels.jpg"/>
          <p:cNvPicPr>
            <a:picLocks noChangeAspect="1"/>
          </p:cNvPicPr>
          <p:nvPr userDrawn="1"/>
        </p:nvPicPr>
        <p:blipFill rotWithShape="1">
          <a:blip r:embed="rId2" cstate="print"/>
          <a:srcRect l="34000" r="9091" b="34322"/>
          <a:stretch/>
        </p:blipFill>
        <p:spPr>
          <a:xfrm>
            <a:off x="6642494" y="433005"/>
            <a:ext cx="10438418" cy="90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0156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visuels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r="67630" b="34322"/>
          <a:stretch/>
        </p:blipFill>
        <p:spPr>
          <a:xfrm>
            <a:off x="406202" y="433005"/>
            <a:ext cx="5937364" cy="903392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290668" y="8947454"/>
            <a:ext cx="4839725" cy="928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5341" tIns="87671" rIns="175341" bIns="87671" rtlCol="0" anchor="ctr"/>
          <a:lstStyle/>
          <a:p>
            <a:pPr algn="ctr" defTabSz="1753433"/>
            <a:endParaRPr lang="fr-FR" sz="3500">
              <a:solidFill>
                <a:prstClr val="white"/>
              </a:solidFill>
            </a:endParaRPr>
          </a:p>
        </p:txBody>
      </p:sp>
      <p:pic>
        <p:nvPicPr>
          <p:cNvPr id="5" name="Image 4" descr="visuels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l="34000" r="9091" b="34322"/>
          <a:stretch/>
        </p:blipFill>
        <p:spPr>
          <a:xfrm>
            <a:off x="6642494" y="433005"/>
            <a:ext cx="10438418" cy="90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153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290668" y="8947454"/>
            <a:ext cx="4839725" cy="928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5341" tIns="87671" rIns="175341" bIns="87671" rtlCol="0" anchor="ctr"/>
          <a:lstStyle/>
          <a:p>
            <a:pPr algn="ctr" defTabSz="1753433"/>
            <a:endParaRPr lang="fr-FR" sz="3500">
              <a:solidFill>
                <a:prstClr val="white"/>
              </a:solidFill>
            </a:endParaRPr>
          </a:p>
        </p:txBody>
      </p:sp>
      <p:pic>
        <p:nvPicPr>
          <p:cNvPr id="5" name="Image 4" descr="visuels.jpg"/>
          <p:cNvPicPr>
            <a:picLocks noChangeAspect="1"/>
          </p:cNvPicPr>
          <p:nvPr userDrawn="1"/>
        </p:nvPicPr>
        <p:blipFill rotWithShape="1">
          <a:blip r:embed="rId2" cstate="print"/>
          <a:srcRect r="9091" b="34322"/>
          <a:stretch/>
        </p:blipFill>
        <p:spPr>
          <a:xfrm>
            <a:off x="406202" y="433005"/>
            <a:ext cx="16674685" cy="90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48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2730520" y="395494"/>
            <a:ext cx="3950851" cy="842646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77967" y="395494"/>
            <a:ext cx="11559898" cy="842646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80408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290668" y="8947454"/>
            <a:ext cx="4839725" cy="928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5341" tIns="87671" rIns="175341" bIns="87671" rtlCol="0" anchor="ctr"/>
          <a:lstStyle/>
          <a:p>
            <a:pPr algn="ctr" defTabSz="1753433"/>
            <a:endParaRPr lang="fr-FR" sz="3500">
              <a:solidFill>
                <a:prstClr val="white"/>
              </a:solidFill>
            </a:endParaRPr>
          </a:p>
        </p:txBody>
      </p:sp>
      <p:pic>
        <p:nvPicPr>
          <p:cNvPr id="5" name="Image 4" descr="visuels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r="9091" b="34322"/>
          <a:stretch/>
        </p:blipFill>
        <p:spPr>
          <a:xfrm>
            <a:off x="406202" y="433005"/>
            <a:ext cx="16674685" cy="90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156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visuels3.jpg"/>
          <p:cNvPicPr>
            <a:picLocks noChangeAspect="1"/>
          </p:cNvPicPr>
          <p:nvPr userDrawn="1"/>
        </p:nvPicPr>
        <p:blipFill rotWithShape="1">
          <a:blip r:embed="rId2" cstate="print"/>
          <a:srcRect r="91" b="27759"/>
          <a:stretch/>
        </p:blipFill>
        <p:spPr>
          <a:xfrm>
            <a:off x="406202" y="425471"/>
            <a:ext cx="16674685" cy="904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7502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visuels3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r="91" b="27759"/>
          <a:stretch/>
        </p:blipFill>
        <p:spPr>
          <a:xfrm>
            <a:off x="406202" y="425471"/>
            <a:ext cx="16674685" cy="904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4573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visuels7.jpg"/>
          <p:cNvPicPr>
            <a:picLocks noChangeAspect="1"/>
          </p:cNvPicPr>
          <p:nvPr userDrawn="1"/>
        </p:nvPicPr>
        <p:blipFill rotWithShape="1">
          <a:blip r:embed="rId2" cstate="print"/>
          <a:srcRect l="37363" b="26478"/>
          <a:stretch/>
        </p:blipFill>
        <p:spPr>
          <a:xfrm>
            <a:off x="6642492" y="375345"/>
            <a:ext cx="10532863" cy="9127022"/>
          </a:xfrm>
          <a:prstGeom prst="rect">
            <a:avLst/>
          </a:prstGeom>
        </p:spPr>
      </p:pic>
      <p:pic>
        <p:nvPicPr>
          <p:cNvPr id="2" name="Image 1" descr="visuels7.jpg"/>
          <p:cNvPicPr>
            <a:picLocks noChangeAspect="1"/>
          </p:cNvPicPr>
          <p:nvPr userDrawn="1"/>
        </p:nvPicPr>
        <p:blipFill rotWithShape="1">
          <a:blip r:embed="rId2" cstate="print"/>
          <a:srcRect l="-134" r="64460" b="26478"/>
          <a:stretch/>
        </p:blipFill>
        <p:spPr>
          <a:xfrm>
            <a:off x="344760" y="375345"/>
            <a:ext cx="5998847" cy="912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9744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visuels7.jpg"/>
          <p:cNvPicPr>
            <a:picLocks noChangeAspect="1"/>
          </p:cNvPicPr>
          <p:nvPr userDrawn="1"/>
        </p:nvPicPr>
        <p:blipFill rotWithShape="1">
          <a:blip r:embed="rId2" cstate="print"/>
          <a:srcRect l="37363" b="26478"/>
          <a:stretch/>
        </p:blipFill>
        <p:spPr>
          <a:xfrm>
            <a:off x="6642492" y="375345"/>
            <a:ext cx="10532863" cy="9127022"/>
          </a:xfrm>
          <a:prstGeom prst="rect">
            <a:avLst/>
          </a:prstGeom>
        </p:spPr>
      </p:pic>
      <p:pic>
        <p:nvPicPr>
          <p:cNvPr id="2" name="Image 1" descr="visuels7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l="-134" r="64460" b="26478"/>
          <a:stretch/>
        </p:blipFill>
        <p:spPr>
          <a:xfrm>
            <a:off x="344760" y="375345"/>
            <a:ext cx="5998847" cy="912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4244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visuels7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l="37363" b="26478"/>
          <a:stretch/>
        </p:blipFill>
        <p:spPr>
          <a:xfrm>
            <a:off x="6642492" y="375345"/>
            <a:ext cx="10532863" cy="9127022"/>
          </a:xfrm>
          <a:prstGeom prst="rect">
            <a:avLst/>
          </a:prstGeom>
        </p:spPr>
      </p:pic>
      <p:pic>
        <p:nvPicPr>
          <p:cNvPr id="2" name="Image 1" descr="visuels7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l="-134" r="64460" b="26478"/>
          <a:stretch/>
        </p:blipFill>
        <p:spPr>
          <a:xfrm>
            <a:off x="344760" y="375345"/>
            <a:ext cx="5998847" cy="912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796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7.jpg"/>
          <p:cNvPicPr>
            <a:picLocks noChangeAspect="1"/>
          </p:cNvPicPr>
          <p:nvPr userDrawn="1"/>
        </p:nvPicPr>
        <p:blipFill rotWithShape="1">
          <a:blip r:embed="rId2" cstate="print"/>
          <a:srcRect l="-134" b="26478"/>
          <a:stretch/>
        </p:blipFill>
        <p:spPr>
          <a:xfrm>
            <a:off x="344760" y="375345"/>
            <a:ext cx="16838347" cy="912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261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7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l="-134" b="26478"/>
          <a:stretch/>
        </p:blipFill>
        <p:spPr>
          <a:xfrm>
            <a:off x="344760" y="375345"/>
            <a:ext cx="16838347" cy="912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4660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1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10160" y="0"/>
            <a:ext cx="15379054" cy="131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743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311980" y="0"/>
            <a:ext cx="15247358" cy="131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93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11704908" y="9835044"/>
            <a:ext cx="10235120" cy="2244579"/>
          </a:xfrm>
        </p:spPr>
        <p:txBody>
          <a:bodyPr anchor="t">
            <a:noAutofit/>
          </a:bodyPr>
          <a:lstStyle>
            <a:lvl1pPr marL="0" indent="0" defTabSz="343583">
              <a:buFontTx/>
              <a:buNone/>
              <a:tabLst/>
              <a:defRPr sz="3800"/>
            </a:lvl1pPr>
            <a:lvl2pPr marL="0" indent="0" defTabSz="343583">
              <a:buFontTx/>
              <a:buNone/>
              <a:tabLst/>
              <a:defRPr sz="3800"/>
            </a:lvl2pPr>
            <a:lvl3pPr marL="0" indent="0" defTabSz="343583">
              <a:buFontTx/>
              <a:buNone/>
              <a:tabLst/>
              <a:defRPr sz="3800"/>
            </a:lvl3pPr>
            <a:lvl4pPr marL="0" indent="0" defTabSz="343583">
              <a:buFontTx/>
              <a:buNone/>
              <a:tabLst/>
              <a:defRPr sz="3800"/>
            </a:lvl4pPr>
            <a:lvl5pPr marL="0" indent="0" defTabSz="343583">
              <a:buFontTx/>
              <a:buNone/>
              <a:tabLst/>
              <a:defRPr sz="38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pour une image  10"/>
          <p:cNvSpPr>
            <a:spLocks noGrp="1"/>
          </p:cNvSpPr>
          <p:nvPr>
            <p:ph type="pic" sz="quarter" idx="14"/>
          </p:nvPr>
        </p:nvSpPr>
        <p:spPr>
          <a:xfrm>
            <a:off x="1082369" y="6666101"/>
            <a:ext cx="2533392" cy="2533061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" name="Espace réservé pour une image  10"/>
          <p:cNvSpPr>
            <a:spLocks noGrp="1"/>
          </p:cNvSpPr>
          <p:nvPr>
            <p:ph type="pic" sz="quarter" idx="15"/>
          </p:nvPr>
        </p:nvSpPr>
        <p:spPr>
          <a:xfrm>
            <a:off x="4634597" y="6666101"/>
            <a:ext cx="2533392" cy="2533061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16"/>
          </p:nvPr>
        </p:nvSpPr>
        <p:spPr>
          <a:xfrm>
            <a:off x="8186828" y="6666101"/>
            <a:ext cx="2533392" cy="2533061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8" name="Espace réservé pour une image  10"/>
          <p:cNvSpPr>
            <a:spLocks noGrp="1"/>
          </p:cNvSpPr>
          <p:nvPr>
            <p:ph type="pic" sz="quarter" idx="17"/>
          </p:nvPr>
        </p:nvSpPr>
        <p:spPr>
          <a:xfrm>
            <a:off x="11730615" y="579940"/>
            <a:ext cx="10209415" cy="861923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9" name="Espace réservé du texte 19"/>
          <p:cNvSpPr>
            <a:spLocks noGrp="1"/>
          </p:cNvSpPr>
          <p:nvPr>
            <p:ph type="body" sz="quarter" idx="18" hasCustomPrompt="1"/>
          </p:nvPr>
        </p:nvSpPr>
        <p:spPr>
          <a:xfrm>
            <a:off x="1082426" y="9543643"/>
            <a:ext cx="2533393" cy="2536427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ts val="2688"/>
              </a:lnSpc>
              <a:buFontTx/>
              <a:buNone/>
              <a:defRPr sz="2700">
                <a:latin typeface="Domaine Disp Extrabold" panose="020A0903080505060203" pitchFamily="18" charset="0"/>
              </a:defRPr>
            </a:lvl1pPr>
            <a:lvl2pPr marL="0" indent="0" algn="ctr">
              <a:lnSpc>
                <a:spcPts val="2688"/>
              </a:lnSpc>
              <a:buFontTx/>
              <a:buNone/>
              <a:defRPr sz="2700">
                <a:latin typeface="+mn-lt"/>
              </a:defRPr>
            </a:lvl2pPr>
            <a:lvl3pPr marL="3359760" indent="-3359760" algn="ctr">
              <a:lnSpc>
                <a:spcPct val="100000"/>
              </a:lnSpc>
              <a:buFontTx/>
              <a:buNone/>
              <a:defRPr sz="3800"/>
            </a:lvl3pPr>
            <a:lvl4pPr marL="3359760" indent="-3359760" algn="ctr">
              <a:lnSpc>
                <a:spcPct val="100000"/>
              </a:lnSpc>
              <a:buFontTx/>
              <a:buNone/>
              <a:defRPr sz="3800"/>
            </a:lvl4pPr>
            <a:lvl5pPr marL="3359760" indent="-3359760" algn="ctr">
              <a:lnSpc>
                <a:spcPct val="100000"/>
              </a:lnSpc>
              <a:buFontTx/>
              <a:buNone/>
              <a:defRPr sz="3800"/>
            </a:lvl5pPr>
          </a:lstStyle>
          <a:p>
            <a:pPr lvl="0"/>
            <a:r>
              <a:rPr lang="fr-FR" dirty="0" smtClean="0"/>
              <a:t>numéro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10" name="Espace réservé du texte 23"/>
          <p:cNvSpPr>
            <a:spLocks noGrp="1"/>
          </p:cNvSpPr>
          <p:nvPr>
            <p:ph type="body" sz="quarter" idx="19" hasCustomPrompt="1"/>
          </p:nvPr>
        </p:nvSpPr>
        <p:spPr>
          <a:xfrm>
            <a:off x="4643017" y="9543596"/>
            <a:ext cx="2533301" cy="2536025"/>
          </a:xfrm>
        </p:spPr>
        <p:txBody>
          <a:bodyPr wrap="square" anchor="t">
            <a:noAutofit/>
          </a:bodyPr>
          <a:lstStyle>
            <a:lvl1pPr marL="547295" indent="-547295" algn="ctr">
              <a:lnSpc>
                <a:spcPts val="2688"/>
              </a:lnSpc>
              <a:buFontTx/>
              <a:buNone/>
              <a:defRPr lang="fr-FR" sz="2700" kern="1200" dirty="0" smtClean="0">
                <a:solidFill>
                  <a:schemeClr val="tx1"/>
                </a:solidFill>
                <a:latin typeface="Domaine Disp Extrabold" panose="020A0903080505060203" pitchFamily="18" charset="0"/>
                <a:ea typeface="+mn-ea"/>
                <a:cs typeface="+mn-cs"/>
              </a:defRPr>
            </a:lvl1pPr>
            <a:lvl2pPr marL="0" indent="681072" algn="ctr" defTabSz="343583">
              <a:lnSpc>
                <a:spcPts val="2688"/>
              </a:lnSpc>
              <a:buFontTx/>
              <a:buNone/>
              <a:defRPr lang="fr-FR" sz="27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ctr" defTabSz="1680753" rtl="0" eaLnBrk="1" latinLnBrk="0" hangingPunct="1">
              <a:lnSpc>
                <a:spcPts val="2688"/>
              </a:lnSpc>
              <a:spcBef>
                <a:spcPts val="1843"/>
              </a:spcBef>
              <a:buFontTx/>
              <a:buNone/>
            </a:pPr>
            <a:r>
              <a:rPr lang="fr-FR" dirty="0" smtClean="0"/>
              <a:t>numéro</a:t>
            </a:r>
          </a:p>
          <a:p>
            <a:pPr marL="0" lvl="1" indent="0" algn="ctr" defTabSz="1680753" rtl="0" eaLnBrk="1" latinLnBrk="0" hangingPunct="1">
              <a:lnSpc>
                <a:spcPts val="2688"/>
              </a:lnSpc>
              <a:spcBef>
                <a:spcPts val="922"/>
              </a:spcBef>
            </a:pPr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11" name="Espace réservé du texte 25"/>
          <p:cNvSpPr>
            <a:spLocks noGrp="1"/>
          </p:cNvSpPr>
          <p:nvPr>
            <p:ph type="body" sz="quarter" idx="20" hasCustomPrompt="1"/>
          </p:nvPr>
        </p:nvSpPr>
        <p:spPr>
          <a:xfrm>
            <a:off x="8203530" y="9543596"/>
            <a:ext cx="2518058" cy="2536025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ts val="2688"/>
              </a:lnSpc>
              <a:buFontTx/>
              <a:buNone/>
              <a:defRPr lang="fr-FR" sz="2700" kern="1200" dirty="0" smtClean="0">
                <a:solidFill>
                  <a:schemeClr val="tx1"/>
                </a:solidFill>
                <a:latin typeface="Domaine Disp Extrabold" panose="020A0903080505060203" pitchFamily="18" charset="0"/>
                <a:ea typeface="+mn-ea"/>
                <a:cs typeface="+mn-cs"/>
              </a:defRPr>
            </a:lvl1pPr>
            <a:lvl2pPr marL="0" indent="0" algn="ctr">
              <a:lnSpc>
                <a:spcPts val="2688"/>
              </a:lnSpc>
              <a:buFontTx/>
              <a:buNone/>
              <a:defRPr lang="fr-FR" sz="27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80753" indent="0">
              <a:buFontTx/>
              <a:buNone/>
              <a:defRPr/>
            </a:lvl3pPr>
            <a:lvl4pPr marL="2521125" indent="0">
              <a:buFontTx/>
              <a:buNone/>
              <a:defRPr/>
            </a:lvl4pPr>
            <a:lvl5pPr marL="3361512" indent="0">
              <a:buFontTx/>
              <a:buNone/>
              <a:defRPr/>
            </a:lvl5pPr>
          </a:lstStyle>
          <a:p>
            <a:pPr lvl="0"/>
            <a:r>
              <a:rPr lang="fr-FR" dirty="0" smtClean="0"/>
              <a:t>numéro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69160" y="1749553"/>
            <a:ext cx="9752459" cy="1969357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lang="en-US" sz="840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20142" y="588818"/>
            <a:ext cx="9701479" cy="103836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>
                <a:latin typeface="+mn-lt"/>
              </a:defRPr>
            </a:lvl1pPr>
            <a:lvl2pPr marL="840377" indent="0" algn="ctr">
              <a:buNone/>
              <a:defRPr sz="3600"/>
            </a:lvl2pPr>
            <a:lvl3pPr marL="1680753" indent="0" algn="ctr">
              <a:buNone/>
              <a:defRPr sz="3300"/>
            </a:lvl3pPr>
            <a:lvl4pPr marL="2521125" indent="0" algn="ctr">
              <a:buNone/>
              <a:defRPr sz="2900"/>
            </a:lvl4pPr>
            <a:lvl5pPr marL="3361508" indent="0" algn="ctr">
              <a:buNone/>
              <a:defRPr sz="2900"/>
            </a:lvl5pPr>
            <a:lvl6pPr marL="4201878" indent="0" algn="ctr">
              <a:buNone/>
              <a:defRPr sz="2900"/>
            </a:lvl6pPr>
            <a:lvl7pPr marL="5042255" indent="0" algn="ctr">
              <a:buNone/>
              <a:defRPr sz="2900"/>
            </a:lvl7pPr>
            <a:lvl8pPr marL="5882640" indent="0" algn="ctr">
              <a:buNone/>
              <a:defRPr sz="2900"/>
            </a:lvl8pPr>
            <a:lvl9pPr marL="6723006" indent="0" algn="ctr">
              <a:buNone/>
              <a:defRPr sz="2900"/>
            </a:lvl9pPr>
          </a:lstStyle>
          <a:p>
            <a:r>
              <a:rPr lang="fr-FR" dirty="0" smtClean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9037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555766" y="0"/>
            <a:ext cx="14003572" cy="131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0191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1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41357" y="0"/>
            <a:ext cx="16417981" cy="131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108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1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699167" y="2"/>
            <a:ext cx="13860171" cy="131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3910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1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65764" y="0"/>
            <a:ext cx="16593574" cy="131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2009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30586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86" y="513607"/>
            <a:ext cx="15964434" cy="694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341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97" y="651865"/>
            <a:ext cx="14462700" cy="76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350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32" y="928384"/>
            <a:ext cx="14462894" cy="76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9582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77967" y="9153440"/>
            <a:ext cx="4097179" cy="525797"/>
          </a:xfrm>
          <a:prstGeom prst="rect">
            <a:avLst/>
          </a:prstGeom>
        </p:spPr>
        <p:txBody>
          <a:bodyPr lIns="175341" tIns="87671" rIns="175341" bIns="87671"/>
          <a:lstStyle/>
          <a:p>
            <a:pPr defTabSz="1753433"/>
            <a:fld id="{AA309A6D-C09C-4548-B29A-6CF363A7E532}" type="datetimeFigureOut">
              <a:rPr lang="fr-FR" sz="3500" smtClean="0">
                <a:solidFill>
                  <a:prstClr val="white">
                    <a:tint val="75000"/>
                  </a:prstClr>
                </a:solidFill>
              </a:rPr>
              <a:pPr defTabSz="1753433"/>
              <a:t>26/11/2019</a:t>
            </a:fld>
            <a:endParaRPr lang="fr-BE" sz="350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999442" y="9153440"/>
            <a:ext cx="5560457" cy="525797"/>
          </a:xfrm>
          <a:prstGeom prst="rect">
            <a:avLst/>
          </a:prstGeom>
        </p:spPr>
        <p:txBody>
          <a:bodyPr lIns="175341" tIns="87671" rIns="175341" bIns="87671"/>
          <a:lstStyle/>
          <a:p>
            <a:pPr defTabSz="1753433"/>
            <a:endParaRPr lang="fr-BE" sz="350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fr-B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5319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6952" y="3067929"/>
            <a:ext cx="14925437" cy="21169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3902" y="5596308"/>
            <a:ext cx="12291537" cy="25238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76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53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630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506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83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260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13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013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7967" y="9153440"/>
            <a:ext cx="4097179" cy="525797"/>
          </a:xfrm>
          <a:prstGeom prst="rect">
            <a:avLst/>
          </a:prstGeom>
        </p:spPr>
        <p:txBody>
          <a:bodyPr lIns="175341" tIns="87671" rIns="175341" bIns="87671"/>
          <a:lstStyle/>
          <a:p>
            <a:pPr defTabSz="1753433"/>
            <a:fld id="{713B5AC9-EA3C-401D-B212-91201B38C638}" type="datetimeFigureOut">
              <a:rPr lang="en-US" sz="3500" smtClean="0">
                <a:solidFill>
                  <a:prstClr val="black"/>
                </a:solidFill>
              </a:rPr>
              <a:pPr defTabSz="1753433"/>
              <a:t>11/26/2019</a:t>
            </a:fld>
            <a:endParaRPr lang="en-US" sz="35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99442" y="9153440"/>
            <a:ext cx="5560457" cy="525797"/>
          </a:xfrm>
          <a:prstGeom prst="rect">
            <a:avLst/>
          </a:prstGeom>
        </p:spPr>
        <p:txBody>
          <a:bodyPr lIns="175341" tIns="87671" rIns="175341" bIns="87671"/>
          <a:lstStyle/>
          <a:p>
            <a:pPr defTabSz="1753433"/>
            <a:endParaRPr lang="en-US" sz="35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C769-17C2-4F37-89C3-21DD3C533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59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77967" y="1909348"/>
            <a:ext cx="7901702" cy="1645973"/>
          </a:xfrm>
        </p:spPr>
        <p:txBody>
          <a:bodyPr>
            <a:noAutofit/>
          </a:bodyPr>
          <a:lstStyle>
            <a:lvl1pPr>
              <a:defRPr sz="77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925997" y="500874"/>
            <a:ext cx="7755374" cy="8446615"/>
          </a:xfrm>
        </p:spPr>
        <p:txBody>
          <a:bodyPr/>
          <a:lstStyle>
            <a:lvl1pPr>
              <a:defRPr sz="5400"/>
            </a:lvl1pPr>
            <a:lvl2pPr>
              <a:defRPr sz="4600"/>
            </a:lvl2pPr>
            <a:lvl3pPr>
              <a:defRPr sz="38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897831" y="4937919"/>
            <a:ext cx="1797612" cy="2903456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4"/>
          </p:nvPr>
        </p:nvSpPr>
        <p:spPr>
          <a:xfrm>
            <a:off x="2925905" y="4939157"/>
            <a:ext cx="1797612" cy="2903456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Espace réservé pour une image  8"/>
          <p:cNvSpPr>
            <a:spLocks noGrp="1"/>
          </p:cNvSpPr>
          <p:nvPr>
            <p:ph type="pic" sz="quarter" idx="15"/>
          </p:nvPr>
        </p:nvSpPr>
        <p:spPr>
          <a:xfrm>
            <a:off x="6982057" y="4939157"/>
            <a:ext cx="1797612" cy="2903456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8"/>
          <p:cNvSpPr>
            <a:spLocks noGrp="1"/>
          </p:cNvSpPr>
          <p:nvPr>
            <p:ph type="pic" sz="quarter" idx="16"/>
          </p:nvPr>
        </p:nvSpPr>
        <p:spPr>
          <a:xfrm>
            <a:off x="4953980" y="4939157"/>
            <a:ext cx="1797612" cy="2903456"/>
          </a:xfrm>
        </p:spPr>
        <p:txBody>
          <a:bodyPr/>
          <a:lstStyle/>
          <a:p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7"/>
          </p:nvPr>
        </p:nvSpPr>
        <p:spPr>
          <a:xfrm>
            <a:off x="899331" y="515149"/>
            <a:ext cx="7880362" cy="1380788"/>
          </a:xfrm>
        </p:spPr>
        <p:txBody>
          <a:bodyPr>
            <a:noAutofit/>
          </a:bodyPr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8"/>
          </p:nvPr>
        </p:nvSpPr>
        <p:spPr>
          <a:xfrm>
            <a:off x="899347" y="7841375"/>
            <a:ext cx="1795563" cy="1243624"/>
          </a:xfrm>
        </p:spPr>
        <p:txBody>
          <a:bodyPr>
            <a:noAutofit/>
          </a:bodyPr>
          <a:lstStyle>
            <a:lvl1pPr marL="0" indent="0">
              <a:buNone/>
              <a:defRPr sz="2700" spc="0">
                <a:latin typeface="Domaine Disp Extrabold" pitchFamily="18" charset="0"/>
              </a:defRPr>
            </a:lvl1pPr>
            <a:lvl2pPr>
              <a:defRPr sz="2300" spc="0">
                <a:latin typeface="Domaine Disp Extrabold" pitchFamily="18" charset="0"/>
              </a:defRPr>
            </a:lvl2pPr>
            <a:lvl3pPr>
              <a:defRPr sz="2100" spc="0">
                <a:latin typeface="Domaine Disp Extrabold" pitchFamily="18" charset="0"/>
              </a:defRPr>
            </a:lvl3pPr>
            <a:lvl4pPr>
              <a:defRPr sz="1900" spc="0">
                <a:latin typeface="Domaine Disp Extrabold" pitchFamily="18" charset="0"/>
              </a:defRPr>
            </a:lvl4pPr>
            <a:lvl5pPr>
              <a:defRPr sz="1900" spc="0">
                <a:latin typeface="Domaine Disp Extrabold" pitchFamily="18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19"/>
          </p:nvPr>
        </p:nvSpPr>
        <p:spPr>
          <a:xfrm>
            <a:off x="2927614" y="7841375"/>
            <a:ext cx="1795563" cy="1243624"/>
          </a:xfrm>
        </p:spPr>
        <p:txBody>
          <a:bodyPr>
            <a:noAutofit/>
          </a:bodyPr>
          <a:lstStyle>
            <a:lvl1pPr marL="0" indent="0">
              <a:buNone/>
              <a:defRPr sz="2700" spc="0">
                <a:latin typeface="Domaine Disp Extrabold" pitchFamily="18" charset="0"/>
              </a:defRPr>
            </a:lvl1pPr>
            <a:lvl2pPr>
              <a:defRPr sz="2300" spc="0">
                <a:latin typeface="Domaine Disp Extrabold" pitchFamily="18" charset="0"/>
              </a:defRPr>
            </a:lvl2pPr>
            <a:lvl3pPr>
              <a:defRPr sz="2100" spc="0">
                <a:latin typeface="Domaine Disp Extrabold" pitchFamily="18" charset="0"/>
              </a:defRPr>
            </a:lvl3pPr>
            <a:lvl4pPr>
              <a:defRPr sz="1900" spc="0">
                <a:latin typeface="Domaine Disp Extrabold" pitchFamily="18" charset="0"/>
              </a:defRPr>
            </a:lvl4pPr>
            <a:lvl5pPr>
              <a:defRPr sz="1900" spc="0">
                <a:latin typeface="Domaine Disp Extrabold" pitchFamily="18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7" name="Espace réservé du texte 14"/>
          <p:cNvSpPr>
            <a:spLocks noGrp="1"/>
          </p:cNvSpPr>
          <p:nvPr>
            <p:ph type="body" sz="quarter" idx="20"/>
          </p:nvPr>
        </p:nvSpPr>
        <p:spPr>
          <a:xfrm>
            <a:off x="4955882" y="7841375"/>
            <a:ext cx="1795563" cy="1243624"/>
          </a:xfrm>
        </p:spPr>
        <p:txBody>
          <a:bodyPr>
            <a:noAutofit/>
          </a:bodyPr>
          <a:lstStyle>
            <a:lvl1pPr marL="0" indent="0">
              <a:buNone/>
              <a:defRPr sz="2700" spc="0">
                <a:latin typeface="Domaine Disp Extrabold" pitchFamily="18" charset="0"/>
              </a:defRPr>
            </a:lvl1pPr>
            <a:lvl2pPr>
              <a:defRPr sz="2300" spc="0">
                <a:latin typeface="Domaine Disp Extrabold" pitchFamily="18" charset="0"/>
              </a:defRPr>
            </a:lvl2pPr>
            <a:lvl3pPr>
              <a:defRPr sz="2100" spc="0">
                <a:latin typeface="Domaine Disp Extrabold" pitchFamily="18" charset="0"/>
              </a:defRPr>
            </a:lvl3pPr>
            <a:lvl4pPr>
              <a:defRPr sz="1900" spc="0">
                <a:latin typeface="Domaine Disp Extrabold" pitchFamily="18" charset="0"/>
              </a:defRPr>
            </a:lvl4pPr>
            <a:lvl5pPr>
              <a:defRPr sz="1900" spc="0">
                <a:latin typeface="Domaine Disp Extrabold" pitchFamily="18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8" name="Espace réservé du texte 14"/>
          <p:cNvSpPr>
            <a:spLocks noGrp="1"/>
          </p:cNvSpPr>
          <p:nvPr>
            <p:ph type="body" sz="quarter" idx="21"/>
          </p:nvPr>
        </p:nvSpPr>
        <p:spPr>
          <a:xfrm>
            <a:off x="6984163" y="7841375"/>
            <a:ext cx="1795563" cy="1243624"/>
          </a:xfrm>
        </p:spPr>
        <p:txBody>
          <a:bodyPr>
            <a:noAutofit/>
          </a:bodyPr>
          <a:lstStyle>
            <a:lvl1pPr marL="0" indent="0">
              <a:buNone/>
              <a:defRPr sz="2700" spc="0">
                <a:latin typeface="Domaine Disp Extrabold" pitchFamily="18" charset="0"/>
              </a:defRPr>
            </a:lvl1pPr>
            <a:lvl2pPr>
              <a:defRPr sz="2300" spc="0">
                <a:latin typeface="Domaine Disp Extrabold" pitchFamily="18" charset="0"/>
              </a:defRPr>
            </a:lvl2pPr>
            <a:lvl3pPr>
              <a:defRPr sz="2100" spc="0">
                <a:latin typeface="Domaine Disp Extrabold" pitchFamily="18" charset="0"/>
              </a:defRPr>
            </a:lvl3pPr>
            <a:lvl4pPr>
              <a:defRPr sz="1900" spc="0">
                <a:latin typeface="Domaine Disp Extrabold" pitchFamily="18" charset="0"/>
              </a:defRPr>
            </a:lvl4pPr>
            <a:lvl5pPr>
              <a:defRPr sz="1900" spc="0">
                <a:latin typeface="Domaine Disp Extrabold" pitchFamily="18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532539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427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u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361250" y="1204635"/>
            <a:ext cx="16956419" cy="622438"/>
          </a:xfrm>
        </p:spPr>
        <p:txBody>
          <a:bodyPr>
            <a:noAutofit/>
          </a:bodyPr>
          <a:lstStyle>
            <a:lvl1pPr algn="r">
              <a:lnSpc>
                <a:spcPts val="4801"/>
              </a:lnSpc>
              <a:spcBef>
                <a:spcPts val="0"/>
              </a:spcBef>
              <a:defRPr sz="6100" b="0" i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4719" y="595890"/>
            <a:ext cx="17008178" cy="645100"/>
          </a:xfrm>
        </p:spPr>
        <p:txBody>
          <a:bodyPr anchor="b"/>
          <a:lstStyle>
            <a:lvl1pPr algn="r">
              <a:lnSpc>
                <a:spcPts val="5761"/>
              </a:lnSpc>
              <a:defRPr i="1">
                <a:solidFill>
                  <a:srgbClr val="006A3B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0641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87805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77967" y="1909348"/>
            <a:ext cx="7901702" cy="1645973"/>
          </a:xfrm>
        </p:spPr>
        <p:txBody>
          <a:bodyPr>
            <a:noAutofit/>
          </a:bodyPr>
          <a:lstStyle>
            <a:lvl1pPr>
              <a:defRPr sz="77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925997" y="500874"/>
            <a:ext cx="7755374" cy="8446615"/>
          </a:xfrm>
        </p:spPr>
        <p:txBody>
          <a:bodyPr/>
          <a:lstStyle>
            <a:lvl1pPr>
              <a:defRPr sz="5400"/>
            </a:lvl1pPr>
            <a:lvl2pPr>
              <a:defRPr sz="4600"/>
            </a:lvl2pPr>
            <a:lvl3pPr>
              <a:defRPr sz="38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897830" y="4937919"/>
            <a:ext cx="2350724" cy="2903456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4"/>
          </p:nvPr>
        </p:nvSpPr>
        <p:spPr>
          <a:xfrm>
            <a:off x="3663388" y="4939157"/>
            <a:ext cx="2350724" cy="2903456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Espace réservé pour une image  8"/>
          <p:cNvSpPr>
            <a:spLocks noGrp="1"/>
          </p:cNvSpPr>
          <p:nvPr>
            <p:ph type="pic" sz="quarter" idx="15"/>
          </p:nvPr>
        </p:nvSpPr>
        <p:spPr>
          <a:xfrm>
            <a:off x="6428945" y="4939157"/>
            <a:ext cx="2350724" cy="2903456"/>
          </a:xfrm>
        </p:spPr>
        <p:txBody>
          <a:bodyPr/>
          <a:lstStyle/>
          <a:p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7"/>
          </p:nvPr>
        </p:nvSpPr>
        <p:spPr>
          <a:xfrm>
            <a:off x="899331" y="515149"/>
            <a:ext cx="7880362" cy="1380788"/>
          </a:xfrm>
        </p:spPr>
        <p:txBody>
          <a:bodyPr>
            <a:noAutofit/>
          </a:bodyPr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8"/>
          </p:nvPr>
        </p:nvSpPr>
        <p:spPr>
          <a:xfrm>
            <a:off x="897830" y="7841375"/>
            <a:ext cx="2350724" cy="1243624"/>
          </a:xfrm>
        </p:spPr>
        <p:txBody>
          <a:bodyPr>
            <a:noAutofit/>
          </a:bodyPr>
          <a:lstStyle>
            <a:lvl1pPr marL="0" indent="0">
              <a:buNone/>
              <a:defRPr sz="2700" spc="0">
                <a:latin typeface="Domaine Disp Extrabold" pitchFamily="18" charset="0"/>
              </a:defRPr>
            </a:lvl1pPr>
            <a:lvl2pPr>
              <a:defRPr sz="2300" spc="0">
                <a:latin typeface="Domaine Disp Extrabold" pitchFamily="18" charset="0"/>
              </a:defRPr>
            </a:lvl2pPr>
            <a:lvl3pPr>
              <a:defRPr sz="2100" spc="0">
                <a:latin typeface="Domaine Disp Extrabold" pitchFamily="18" charset="0"/>
              </a:defRPr>
            </a:lvl3pPr>
            <a:lvl4pPr>
              <a:defRPr sz="1900" spc="0">
                <a:latin typeface="Domaine Disp Extrabold" pitchFamily="18" charset="0"/>
              </a:defRPr>
            </a:lvl4pPr>
            <a:lvl5pPr>
              <a:defRPr sz="1900" spc="0">
                <a:latin typeface="Domaine Disp Extrabold" pitchFamily="18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19"/>
          </p:nvPr>
        </p:nvSpPr>
        <p:spPr>
          <a:xfrm>
            <a:off x="3663390" y="7841375"/>
            <a:ext cx="2350724" cy="1243624"/>
          </a:xfrm>
        </p:spPr>
        <p:txBody>
          <a:bodyPr>
            <a:noAutofit/>
          </a:bodyPr>
          <a:lstStyle>
            <a:lvl1pPr marL="0" indent="0">
              <a:buNone/>
              <a:defRPr sz="2700" spc="0">
                <a:latin typeface="Domaine Disp Extrabold" pitchFamily="18" charset="0"/>
              </a:defRPr>
            </a:lvl1pPr>
            <a:lvl2pPr>
              <a:defRPr sz="2300" spc="0">
                <a:latin typeface="Domaine Disp Extrabold" pitchFamily="18" charset="0"/>
              </a:defRPr>
            </a:lvl2pPr>
            <a:lvl3pPr>
              <a:defRPr sz="2100" spc="0">
                <a:latin typeface="Domaine Disp Extrabold" pitchFamily="18" charset="0"/>
              </a:defRPr>
            </a:lvl3pPr>
            <a:lvl4pPr>
              <a:defRPr sz="1900" spc="0">
                <a:latin typeface="Domaine Disp Extrabold" pitchFamily="18" charset="0"/>
              </a:defRPr>
            </a:lvl4pPr>
            <a:lvl5pPr>
              <a:defRPr sz="1900" spc="0">
                <a:latin typeface="Domaine Disp Extrabold" pitchFamily="18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8" name="Espace réservé du texte 14"/>
          <p:cNvSpPr>
            <a:spLocks noGrp="1"/>
          </p:cNvSpPr>
          <p:nvPr>
            <p:ph type="body" sz="quarter" idx="21"/>
          </p:nvPr>
        </p:nvSpPr>
        <p:spPr>
          <a:xfrm>
            <a:off x="6428947" y="7841375"/>
            <a:ext cx="2350724" cy="1243624"/>
          </a:xfrm>
        </p:spPr>
        <p:txBody>
          <a:bodyPr>
            <a:noAutofit/>
          </a:bodyPr>
          <a:lstStyle>
            <a:lvl1pPr marL="0" indent="0">
              <a:buNone/>
              <a:defRPr sz="2700" spc="0">
                <a:latin typeface="Domaine Disp Extrabold" pitchFamily="18" charset="0"/>
              </a:defRPr>
            </a:lvl1pPr>
            <a:lvl2pPr>
              <a:defRPr sz="2300" spc="0">
                <a:latin typeface="Domaine Disp Extrabold" pitchFamily="18" charset="0"/>
              </a:defRPr>
            </a:lvl2pPr>
            <a:lvl3pPr>
              <a:defRPr sz="2100" spc="0">
                <a:latin typeface="Domaine Disp Extrabold" pitchFamily="18" charset="0"/>
              </a:defRPr>
            </a:lvl3pPr>
            <a:lvl4pPr>
              <a:defRPr sz="1900" spc="0">
                <a:latin typeface="Domaine Disp Extrabold" pitchFamily="18" charset="0"/>
              </a:defRPr>
            </a:lvl4pPr>
            <a:lvl5pPr>
              <a:defRPr sz="1900" spc="0">
                <a:latin typeface="Domaine Disp Extrabold" pitchFamily="18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4698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08-0061-Cheveux-qui-volent.jpg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0" t="19223" r="1158" b="316"/>
          <a:stretch/>
        </p:blipFill>
        <p:spPr>
          <a:xfrm>
            <a:off x="11130418" y="418847"/>
            <a:ext cx="5950494" cy="9048074"/>
          </a:xfrm>
          <a:prstGeom prst="rect">
            <a:avLst/>
          </a:prstGeom>
        </p:spPr>
      </p:pic>
      <p:pic>
        <p:nvPicPr>
          <p:cNvPr id="5" name="Image 4" descr="08-0061-Cheveux-qui-volent.jpg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23" r="38235" b="316"/>
          <a:stretch/>
        </p:blipFill>
        <p:spPr>
          <a:xfrm>
            <a:off x="406227" y="418847"/>
            <a:ext cx="10419626" cy="90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57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08-0061-Cheveux-qui-volent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0" t="19223" r="1158" b="316"/>
          <a:stretch/>
        </p:blipFill>
        <p:spPr>
          <a:xfrm>
            <a:off x="11130418" y="418847"/>
            <a:ext cx="5950494" cy="9048074"/>
          </a:xfrm>
          <a:prstGeom prst="rect">
            <a:avLst/>
          </a:prstGeom>
        </p:spPr>
      </p:pic>
      <p:pic>
        <p:nvPicPr>
          <p:cNvPr id="5" name="Image 4" descr="08-0061-Cheveux-qui-volent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23" r="38235" b="316"/>
          <a:stretch/>
        </p:blipFill>
        <p:spPr>
          <a:xfrm>
            <a:off x="406227" y="418847"/>
            <a:ext cx="10419626" cy="90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35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08-0061-Cheveux-qui-volent.jpg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23" r="1157" b="316"/>
          <a:stretch/>
        </p:blipFill>
        <p:spPr>
          <a:xfrm>
            <a:off x="406202" y="418847"/>
            <a:ext cx="16674685" cy="90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68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7067" y="6346142"/>
            <a:ext cx="14925437" cy="1961451"/>
          </a:xfrm>
        </p:spPr>
        <p:txBody>
          <a:bodyPr anchor="t"/>
          <a:lstStyle>
            <a:lvl1pPr algn="l">
              <a:defRPr sz="7700" b="0" cap="all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87067" y="4185802"/>
            <a:ext cx="14925437" cy="2160338"/>
          </a:xfrm>
        </p:spPr>
        <p:txBody>
          <a:bodyPr anchor="b"/>
          <a:lstStyle>
            <a:lvl1pPr marL="0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1pPr>
            <a:lvl2pPr marL="875661" indent="0">
              <a:buNone/>
              <a:defRPr sz="3500">
                <a:solidFill>
                  <a:schemeClr val="tx1">
                    <a:tint val="75000"/>
                  </a:schemeClr>
                </a:solidFill>
              </a:defRPr>
            </a:lvl2pPr>
            <a:lvl3pPr marL="1751313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3pPr>
            <a:lvl4pPr marL="262695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4pPr>
            <a:lvl5pPr marL="350261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5pPr>
            <a:lvl6pPr marL="437825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6pPr>
            <a:lvl7pPr marL="525391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7pPr>
            <a:lvl8pPr marL="6129561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8pPr>
            <a:lvl9pPr marL="700521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67758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08-0061-Cheveux-qui-volent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31844" r="6851" b="544"/>
          <a:stretch/>
        </p:blipFill>
        <p:spPr>
          <a:xfrm>
            <a:off x="0" y="12"/>
            <a:ext cx="17559338" cy="993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95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08-0061-Cheveux-qui-volent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8" t="33650" r="8426" b="2698"/>
          <a:stretch/>
        </p:blipFill>
        <p:spPr>
          <a:xfrm>
            <a:off x="344755" y="265401"/>
            <a:ext cx="16905969" cy="935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76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47" b="1"/>
          <a:stretch/>
        </p:blipFill>
        <p:spPr>
          <a:xfrm>
            <a:off x="406227" y="433005"/>
            <a:ext cx="10419626" cy="903392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5" r="-11" b="-1"/>
          <a:stretch/>
        </p:blipFill>
        <p:spPr>
          <a:xfrm>
            <a:off x="11130418" y="418847"/>
            <a:ext cx="5950494" cy="9048074"/>
          </a:xfrm>
          <a:prstGeom prst="rect">
            <a:avLst/>
          </a:prstGeom>
        </p:spPr>
      </p:pic>
      <p:pic>
        <p:nvPicPr>
          <p:cNvPr id="5" name="Espace réservé pour une image 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9" r="1016" b="1"/>
          <a:stretch/>
        </p:blipFill>
        <p:spPr>
          <a:xfrm>
            <a:off x="11130392" y="418858"/>
            <a:ext cx="5940737" cy="90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41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16" b="1"/>
          <a:stretch/>
        </p:blipFill>
        <p:spPr>
          <a:xfrm>
            <a:off x="406202" y="433005"/>
            <a:ext cx="16674685" cy="90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01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" t="29139" r="63580" b="26817"/>
          <a:stretch/>
        </p:blipFill>
        <p:spPr bwMode="auto">
          <a:xfrm flipH="1">
            <a:off x="11130420" y="411223"/>
            <a:ext cx="5950490" cy="904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7" t="29139" r="-48" b="26817"/>
          <a:stretch/>
        </p:blipFill>
        <p:spPr bwMode="auto">
          <a:xfrm flipH="1">
            <a:off x="404927" y="411223"/>
            <a:ext cx="10420924" cy="904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3850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" t="29139" r="-48" b="26817"/>
          <a:stretch/>
        </p:blipFill>
        <p:spPr bwMode="auto">
          <a:xfrm flipH="1">
            <a:off x="404960" y="411223"/>
            <a:ext cx="16675981" cy="904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508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visuels.jpg"/>
          <p:cNvPicPr>
            <a:picLocks noChangeAspect="1"/>
          </p:cNvPicPr>
          <p:nvPr userDrawn="1"/>
        </p:nvPicPr>
        <p:blipFill rotWithShape="1">
          <a:blip r:embed="rId2" cstate="print"/>
          <a:srcRect r="67630" b="34322"/>
          <a:stretch/>
        </p:blipFill>
        <p:spPr>
          <a:xfrm>
            <a:off x="406202" y="433005"/>
            <a:ext cx="5937364" cy="903392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290668" y="8947454"/>
            <a:ext cx="4839725" cy="928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5126" tIns="87563" rIns="175126" bIns="87563" rtlCol="0" anchor="ctr"/>
          <a:lstStyle/>
          <a:p>
            <a:pPr algn="ctr" defTabSz="1751313"/>
            <a:endParaRPr lang="fr-FR" sz="3500">
              <a:solidFill>
                <a:prstClr val="white"/>
              </a:solidFill>
            </a:endParaRPr>
          </a:p>
        </p:txBody>
      </p:sp>
      <p:pic>
        <p:nvPicPr>
          <p:cNvPr id="5" name="Image 4" descr="visuels.jpg"/>
          <p:cNvPicPr>
            <a:picLocks noChangeAspect="1"/>
          </p:cNvPicPr>
          <p:nvPr userDrawn="1"/>
        </p:nvPicPr>
        <p:blipFill rotWithShape="1">
          <a:blip r:embed="rId2" cstate="print"/>
          <a:srcRect l="34000" r="9091" b="34322"/>
          <a:stretch/>
        </p:blipFill>
        <p:spPr>
          <a:xfrm>
            <a:off x="6642494" y="433005"/>
            <a:ext cx="10438418" cy="90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86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visuels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r="67630" b="34322"/>
          <a:stretch/>
        </p:blipFill>
        <p:spPr>
          <a:xfrm>
            <a:off x="406202" y="433005"/>
            <a:ext cx="5937364" cy="903392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290668" y="8947454"/>
            <a:ext cx="4839725" cy="928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5126" tIns="87563" rIns="175126" bIns="87563" rtlCol="0" anchor="ctr"/>
          <a:lstStyle/>
          <a:p>
            <a:pPr algn="ctr" defTabSz="1751313"/>
            <a:endParaRPr lang="fr-FR" sz="3500">
              <a:solidFill>
                <a:prstClr val="white"/>
              </a:solidFill>
            </a:endParaRPr>
          </a:p>
        </p:txBody>
      </p:sp>
      <p:pic>
        <p:nvPicPr>
          <p:cNvPr id="5" name="Image 4" descr="visuels.jpg"/>
          <p:cNvPicPr>
            <a:picLocks noChangeAspect="1"/>
          </p:cNvPicPr>
          <p:nvPr userDrawn="1"/>
        </p:nvPicPr>
        <p:blipFill rotWithShape="1">
          <a:blip r:embed="rId2" cstate="print"/>
          <a:srcRect l="34000" r="9091" b="34322"/>
          <a:stretch/>
        </p:blipFill>
        <p:spPr>
          <a:xfrm>
            <a:off x="6642494" y="433005"/>
            <a:ext cx="10438418" cy="90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18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visuels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r="67630" b="34322"/>
          <a:stretch/>
        </p:blipFill>
        <p:spPr>
          <a:xfrm>
            <a:off x="406202" y="433005"/>
            <a:ext cx="5937364" cy="903392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290668" y="8947454"/>
            <a:ext cx="4839725" cy="928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5126" tIns="87563" rIns="175126" bIns="87563" rtlCol="0" anchor="ctr"/>
          <a:lstStyle/>
          <a:p>
            <a:pPr algn="ctr" defTabSz="1751313"/>
            <a:endParaRPr lang="fr-FR" sz="3500">
              <a:solidFill>
                <a:prstClr val="white"/>
              </a:solidFill>
            </a:endParaRPr>
          </a:p>
        </p:txBody>
      </p:sp>
      <p:pic>
        <p:nvPicPr>
          <p:cNvPr id="5" name="Image 4" descr="visuels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l="34000" r="9091" b="34322"/>
          <a:stretch/>
        </p:blipFill>
        <p:spPr>
          <a:xfrm>
            <a:off x="6642494" y="433005"/>
            <a:ext cx="10438418" cy="90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24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290668" y="8947454"/>
            <a:ext cx="4839725" cy="928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5126" tIns="87563" rIns="175126" bIns="87563" rtlCol="0" anchor="ctr"/>
          <a:lstStyle/>
          <a:p>
            <a:pPr algn="ctr" defTabSz="1751313"/>
            <a:endParaRPr lang="fr-FR" sz="3500">
              <a:solidFill>
                <a:prstClr val="white"/>
              </a:solidFill>
            </a:endParaRPr>
          </a:p>
        </p:txBody>
      </p:sp>
      <p:pic>
        <p:nvPicPr>
          <p:cNvPr id="5" name="Image 4" descr="visuels.jpg"/>
          <p:cNvPicPr>
            <a:picLocks noChangeAspect="1"/>
          </p:cNvPicPr>
          <p:nvPr userDrawn="1"/>
        </p:nvPicPr>
        <p:blipFill rotWithShape="1">
          <a:blip r:embed="rId2" cstate="print"/>
          <a:srcRect r="9091" b="34322"/>
          <a:stretch/>
        </p:blipFill>
        <p:spPr>
          <a:xfrm>
            <a:off x="406202" y="433005"/>
            <a:ext cx="16674685" cy="90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88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94503" y="2725762"/>
            <a:ext cx="7625146" cy="1645973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0"/>
          </p:nvPr>
        </p:nvSpPr>
        <p:spPr>
          <a:xfrm>
            <a:off x="344719" y="375345"/>
            <a:ext cx="8158394" cy="9125148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9194304" y="4937964"/>
            <a:ext cx="7605999" cy="387108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664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290668" y="8947454"/>
            <a:ext cx="4839725" cy="928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5126" tIns="87563" rIns="175126" bIns="87563" rtlCol="0" anchor="ctr"/>
          <a:lstStyle/>
          <a:p>
            <a:pPr algn="ctr" defTabSz="1751313"/>
            <a:endParaRPr lang="fr-FR" sz="3500">
              <a:solidFill>
                <a:prstClr val="white"/>
              </a:solidFill>
            </a:endParaRPr>
          </a:p>
        </p:txBody>
      </p:sp>
      <p:pic>
        <p:nvPicPr>
          <p:cNvPr id="5" name="Image 4" descr="visuels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r="9091" b="34322"/>
          <a:stretch/>
        </p:blipFill>
        <p:spPr>
          <a:xfrm>
            <a:off x="406202" y="433005"/>
            <a:ext cx="16674685" cy="90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42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visuels3.jpg"/>
          <p:cNvPicPr>
            <a:picLocks noChangeAspect="1"/>
          </p:cNvPicPr>
          <p:nvPr userDrawn="1"/>
        </p:nvPicPr>
        <p:blipFill rotWithShape="1">
          <a:blip r:embed="rId2" cstate="print"/>
          <a:srcRect r="91" b="27759"/>
          <a:stretch/>
        </p:blipFill>
        <p:spPr>
          <a:xfrm>
            <a:off x="406202" y="425471"/>
            <a:ext cx="16674685" cy="904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81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visuels3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r="91" b="27759"/>
          <a:stretch/>
        </p:blipFill>
        <p:spPr>
          <a:xfrm>
            <a:off x="406202" y="425471"/>
            <a:ext cx="16674685" cy="904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41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visuels7.jpg"/>
          <p:cNvPicPr>
            <a:picLocks noChangeAspect="1"/>
          </p:cNvPicPr>
          <p:nvPr userDrawn="1"/>
        </p:nvPicPr>
        <p:blipFill rotWithShape="1">
          <a:blip r:embed="rId2" cstate="print"/>
          <a:srcRect l="37363" b="26478"/>
          <a:stretch/>
        </p:blipFill>
        <p:spPr>
          <a:xfrm>
            <a:off x="6642508" y="375345"/>
            <a:ext cx="10532863" cy="9127022"/>
          </a:xfrm>
          <a:prstGeom prst="rect">
            <a:avLst/>
          </a:prstGeom>
        </p:spPr>
      </p:pic>
      <p:pic>
        <p:nvPicPr>
          <p:cNvPr id="2" name="Image 1" descr="visuels7.jpg"/>
          <p:cNvPicPr>
            <a:picLocks noChangeAspect="1"/>
          </p:cNvPicPr>
          <p:nvPr userDrawn="1"/>
        </p:nvPicPr>
        <p:blipFill rotWithShape="1">
          <a:blip r:embed="rId2" cstate="print"/>
          <a:srcRect l="-134" r="64460" b="26478"/>
          <a:stretch/>
        </p:blipFill>
        <p:spPr>
          <a:xfrm>
            <a:off x="344776" y="375345"/>
            <a:ext cx="5998847" cy="912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004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visuels7.jpg"/>
          <p:cNvPicPr>
            <a:picLocks noChangeAspect="1"/>
          </p:cNvPicPr>
          <p:nvPr userDrawn="1"/>
        </p:nvPicPr>
        <p:blipFill rotWithShape="1">
          <a:blip r:embed="rId2" cstate="print"/>
          <a:srcRect l="37363" b="26478"/>
          <a:stretch/>
        </p:blipFill>
        <p:spPr>
          <a:xfrm>
            <a:off x="6642508" y="375345"/>
            <a:ext cx="10532863" cy="9127022"/>
          </a:xfrm>
          <a:prstGeom prst="rect">
            <a:avLst/>
          </a:prstGeom>
        </p:spPr>
      </p:pic>
      <p:pic>
        <p:nvPicPr>
          <p:cNvPr id="2" name="Image 1" descr="visuels7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l="-134" r="64460" b="26478"/>
          <a:stretch/>
        </p:blipFill>
        <p:spPr>
          <a:xfrm>
            <a:off x="344776" y="375345"/>
            <a:ext cx="5998847" cy="912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445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visuels7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l="37363" b="26478"/>
          <a:stretch/>
        </p:blipFill>
        <p:spPr>
          <a:xfrm>
            <a:off x="6642508" y="375345"/>
            <a:ext cx="10532863" cy="9127022"/>
          </a:xfrm>
          <a:prstGeom prst="rect">
            <a:avLst/>
          </a:prstGeom>
        </p:spPr>
      </p:pic>
      <p:pic>
        <p:nvPicPr>
          <p:cNvPr id="2" name="Image 1" descr="visuels7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l="-134" r="64460" b="26478"/>
          <a:stretch/>
        </p:blipFill>
        <p:spPr>
          <a:xfrm>
            <a:off x="344776" y="375345"/>
            <a:ext cx="5998847" cy="912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21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7.jpg"/>
          <p:cNvPicPr>
            <a:picLocks noChangeAspect="1"/>
          </p:cNvPicPr>
          <p:nvPr userDrawn="1"/>
        </p:nvPicPr>
        <p:blipFill rotWithShape="1">
          <a:blip r:embed="rId2" cstate="print"/>
          <a:srcRect l="-134" b="26478"/>
          <a:stretch/>
        </p:blipFill>
        <p:spPr>
          <a:xfrm>
            <a:off x="344776" y="375345"/>
            <a:ext cx="16838347" cy="912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590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7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l="-134" b="26478"/>
          <a:stretch/>
        </p:blipFill>
        <p:spPr>
          <a:xfrm>
            <a:off x="344776" y="375345"/>
            <a:ext cx="16838347" cy="912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89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1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10160" y="0"/>
            <a:ext cx="15379054" cy="131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93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311980" y="0"/>
            <a:ext cx="15247358" cy="131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67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779669" y="1619685"/>
            <a:ext cx="7901702" cy="1645973"/>
          </a:xfrm>
        </p:spPr>
        <p:txBody>
          <a:bodyPr/>
          <a:lstStyle>
            <a:lvl1pPr>
              <a:defRPr sz="77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79669" y="3542182"/>
            <a:ext cx="7901702" cy="5543157"/>
          </a:xfrm>
        </p:spPr>
        <p:txBody>
          <a:bodyPr>
            <a:normAutofit/>
          </a:bodyPr>
          <a:lstStyle>
            <a:lvl1pPr>
              <a:defRPr sz="4600"/>
            </a:lvl1pPr>
            <a:lvl2pPr>
              <a:defRPr sz="3800"/>
            </a:lvl2pPr>
            <a:lvl3pPr>
              <a:defRPr sz="3500"/>
            </a:lvl3pPr>
            <a:lvl4pPr>
              <a:defRPr sz="3100"/>
            </a:lvl4pPr>
            <a:lvl5pPr>
              <a:defRPr sz="31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5555284" y="9153442"/>
            <a:ext cx="1126087" cy="525797"/>
          </a:xfrm>
        </p:spPr>
        <p:txBody>
          <a:bodyPr/>
          <a:lstStyle/>
          <a:p>
            <a:r>
              <a:rPr lang="fr-FR" dirty="0" smtClean="0">
                <a:solidFill>
                  <a:prstClr val="black">
                    <a:tint val="75000"/>
                  </a:prstClr>
                </a:solidFill>
              </a:rPr>
              <a:t>#</a:t>
            </a:r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481715" y="374929"/>
            <a:ext cx="8298007" cy="9126006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4465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555766" y="0"/>
            <a:ext cx="14003572" cy="131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433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1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41357" y="0"/>
            <a:ext cx="16417981" cy="131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23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1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699167" y="2"/>
            <a:ext cx="13860171" cy="131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142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1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65764" y="0"/>
            <a:ext cx="16593574" cy="131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76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8834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86" y="513607"/>
            <a:ext cx="15964434" cy="694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031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97" y="651865"/>
            <a:ext cx="14462700" cy="76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50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32" y="928384"/>
            <a:ext cx="14462894" cy="76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089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77967" y="9153440"/>
            <a:ext cx="4097179" cy="525797"/>
          </a:xfrm>
          <a:prstGeom prst="rect">
            <a:avLst/>
          </a:prstGeom>
        </p:spPr>
        <p:txBody>
          <a:bodyPr lIns="175126" tIns="87563" rIns="175126" bIns="87563"/>
          <a:lstStyle/>
          <a:p>
            <a:pPr defTabSz="1751313"/>
            <a:fld id="{AA309A6D-C09C-4548-B29A-6CF363A7E532}" type="datetimeFigureOut">
              <a:rPr lang="fr-FR" sz="3500" smtClean="0">
                <a:solidFill>
                  <a:prstClr val="white">
                    <a:tint val="75000"/>
                  </a:prstClr>
                </a:solidFill>
              </a:rPr>
              <a:pPr defTabSz="1751313"/>
              <a:t>26/11/2019</a:t>
            </a:fld>
            <a:endParaRPr lang="fr-BE" sz="350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999442" y="9153440"/>
            <a:ext cx="5560457" cy="525797"/>
          </a:xfrm>
          <a:prstGeom prst="rect">
            <a:avLst/>
          </a:prstGeom>
        </p:spPr>
        <p:txBody>
          <a:bodyPr lIns="175126" tIns="87563" rIns="175126" bIns="87563"/>
          <a:lstStyle/>
          <a:p>
            <a:pPr defTabSz="1751313"/>
            <a:endParaRPr lang="fr-BE" sz="350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fr-B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77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6952" y="3067945"/>
            <a:ext cx="14925437" cy="21169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3902" y="5596308"/>
            <a:ext cx="12291537" cy="25238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75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5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626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502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7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253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12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005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7967" y="9153440"/>
            <a:ext cx="4097179" cy="525797"/>
          </a:xfrm>
          <a:prstGeom prst="rect">
            <a:avLst/>
          </a:prstGeom>
        </p:spPr>
        <p:txBody>
          <a:bodyPr lIns="175126" tIns="87563" rIns="175126" bIns="87563"/>
          <a:lstStyle/>
          <a:p>
            <a:pPr defTabSz="1751313"/>
            <a:fld id="{713B5AC9-EA3C-401D-B212-91201B38C638}" type="datetimeFigureOut">
              <a:rPr lang="en-US" sz="3500" smtClean="0">
                <a:solidFill>
                  <a:prstClr val="black"/>
                </a:solidFill>
              </a:rPr>
              <a:pPr defTabSz="1751313"/>
              <a:t>11/26/2019</a:t>
            </a:fld>
            <a:endParaRPr lang="en-US" sz="35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99442" y="9153440"/>
            <a:ext cx="5560457" cy="525797"/>
          </a:xfrm>
          <a:prstGeom prst="rect">
            <a:avLst/>
          </a:prstGeom>
        </p:spPr>
        <p:txBody>
          <a:bodyPr lIns="175126" tIns="87563" rIns="175126" bIns="87563"/>
          <a:lstStyle/>
          <a:p>
            <a:pPr defTabSz="1751313"/>
            <a:endParaRPr lang="en-US" sz="35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C769-17C2-4F37-89C3-21DD3C533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5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77967" y="395490"/>
            <a:ext cx="7901702" cy="1645973"/>
          </a:xfrm>
        </p:spPr>
        <p:txBody>
          <a:bodyPr>
            <a:noAutofit/>
          </a:bodyPr>
          <a:lstStyle>
            <a:lvl1pPr>
              <a:defRPr sz="77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77967" y="2304364"/>
            <a:ext cx="7755374" cy="6517596"/>
          </a:xfrm>
        </p:spPr>
        <p:txBody>
          <a:bodyPr/>
          <a:lstStyle>
            <a:lvl1pPr>
              <a:defRPr sz="5400"/>
            </a:lvl1pPr>
            <a:lvl2pPr>
              <a:defRPr sz="4600"/>
            </a:lvl2pPr>
            <a:lvl3pPr>
              <a:defRPr sz="38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925997" y="375383"/>
            <a:ext cx="7755374" cy="8446615"/>
          </a:xfrm>
        </p:spPr>
        <p:txBody>
          <a:bodyPr/>
          <a:lstStyle>
            <a:lvl1pPr>
              <a:defRPr sz="5400"/>
            </a:lvl1pPr>
            <a:lvl2pPr>
              <a:defRPr sz="4600"/>
            </a:lvl2pPr>
            <a:lvl3pPr>
              <a:defRPr sz="38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430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294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u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361266" y="1204635"/>
            <a:ext cx="16956419" cy="622438"/>
          </a:xfrm>
        </p:spPr>
        <p:txBody>
          <a:bodyPr>
            <a:noAutofit/>
          </a:bodyPr>
          <a:lstStyle>
            <a:lvl1pPr algn="r">
              <a:lnSpc>
                <a:spcPts val="4801"/>
              </a:lnSpc>
              <a:spcBef>
                <a:spcPts val="0"/>
              </a:spcBef>
              <a:defRPr sz="6100" b="0" i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4719" y="595890"/>
            <a:ext cx="17008178" cy="645100"/>
          </a:xfrm>
        </p:spPr>
        <p:txBody>
          <a:bodyPr anchor="b"/>
          <a:lstStyle>
            <a:lvl1pPr algn="r">
              <a:lnSpc>
                <a:spcPts val="5761"/>
              </a:lnSpc>
              <a:defRPr i="1">
                <a:solidFill>
                  <a:srgbClr val="006A3B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9214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7067" y="6346142"/>
            <a:ext cx="14925437" cy="1961451"/>
          </a:xfrm>
        </p:spPr>
        <p:txBody>
          <a:bodyPr anchor="t"/>
          <a:lstStyle>
            <a:lvl1pPr algn="l">
              <a:defRPr sz="7700" b="0" cap="all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87067" y="4185802"/>
            <a:ext cx="14925437" cy="2160338"/>
          </a:xfrm>
        </p:spPr>
        <p:txBody>
          <a:bodyPr anchor="b"/>
          <a:lstStyle>
            <a:lvl1pPr marL="0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1pPr>
            <a:lvl2pPr marL="876191" indent="0">
              <a:buNone/>
              <a:defRPr sz="3500">
                <a:solidFill>
                  <a:schemeClr val="tx1">
                    <a:tint val="75000"/>
                  </a:schemeClr>
                </a:solidFill>
              </a:defRPr>
            </a:lvl2pPr>
            <a:lvl3pPr marL="1752373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3pPr>
            <a:lvl4pPr marL="2628554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4pPr>
            <a:lvl5pPr marL="350473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5pPr>
            <a:lvl6pPr marL="4380917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6pPr>
            <a:lvl7pPr marL="525710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7pPr>
            <a:lvl8pPr marL="613328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8pPr>
            <a:lvl9pPr marL="7009473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354705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94503" y="2725762"/>
            <a:ext cx="7625146" cy="1645973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0"/>
          </p:nvPr>
        </p:nvSpPr>
        <p:spPr>
          <a:xfrm>
            <a:off x="344719" y="375345"/>
            <a:ext cx="8158394" cy="9125148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9194296" y="4937956"/>
            <a:ext cx="7605999" cy="387108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0213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779669" y="1619685"/>
            <a:ext cx="7901702" cy="1645973"/>
          </a:xfrm>
        </p:spPr>
        <p:txBody>
          <a:bodyPr/>
          <a:lstStyle>
            <a:lvl1pPr>
              <a:defRPr sz="77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79669" y="3542182"/>
            <a:ext cx="7901702" cy="5543157"/>
          </a:xfrm>
        </p:spPr>
        <p:txBody>
          <a:bodyPr>
            <a:normAutofit/>
          </a:bodyPr>
          <a:lstStyle>
            <a:lvl1pPr>
              <a:defRPr sz="4600"/>
            </a:lvl1pPr>
            <a:lvl2pPr>
              <a:defRPr sz="3800"/>
            </a:lvl2pPr>
            <a:lvl3pPr>
              <a:defRPr sz="3500"/>
            </a:lvl3pPr>
            <a:lvl4pPr>
              <a:defRPr sz="3100"/>
            </a:lvl4pPr>
            <a:lvl5pPr>
              <a:defRPr sz="31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5555284" y="9153442"/>
            <a:ext cx="1126087" cy="525797"/>
          </a:xfrm>
        </p:spPr>
        <p:txBody>
          <a:bodyPr/>
          <a:lstStyle/>
          <a:p>
            <a:r>
              <a:rPr lang="fr-FR" dirty="0" smtClean="0">
                <a:solidFill>
                  <a:prstClr val="black">
                    <a:tint val="75000"/>
                  </a:prstClr>
                </a:solidFill>
              </a:rPr>
              <a:t>#</a:t>
            </a:r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481707" y="374929"/>
            <a:ext cx="8298007" cy="9126006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511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77967" y="395490"/>
            <a:ext cx="7901702" cy="1645973"/>
          </a:xfrm>
        </p:spPr>
        <p:txBody>
          <a:bodyPr>
            <a:noAutofit/>
          </a:bodyPr>
          <a:lstStyle>
            <a:lvl1pPr>
              <a:defRPr sz="77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77967" y="2304364"/>
            <a:ext cx="7755374" cy="6517596"/>
          </a:xfrm>
        </p:spPr>
        <p:txBody>
          <a:bodyPr/>
          <a:lstStyle>
            <a:lvl1pPr>
              <a:defRPr sz="5400"/>
            </a:lvl1pPr>
            <a:lvl2pPr>
              <a:defRPr sz="4600"/>
            </a:lvl2pPr>
            <a:lvl3pPr>
              <a:defRPr sz="38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925997" y="375375"/>
            <a:ext cx="7755374" cy="8446615"/>
          </a:xfrm>
        </p:spPr>
        <p:txBody>
          <a:bodyPr/>
          <a:lstStyle>
            <a:lvl1pPr>
              <a:defRPr sz="5400"/>
            </a:lvl1pPr>
            <a:lvl2pPr>
              <a:defRPr sz="4600"/>
            </a:lvl2pPr>
            <a:lvl3pPr>
              <a:defRPr sz="38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284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779669" y="395490"/>
            <a:ext cx="7901702" cy="1645973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77967" y="421878"/>
            <a:ext cx="7758424" cy="921288"/>
          </a:xfrm>
        </p:spPr>
        <p:txBody>
          <a:bodyPr anchor="b"/>
          <a:lstStyle>
            <a:lvl1pPr marL="0" indent="0">
              <a:buNone/>
              <a:defRPr sz="4600" b="1"/>
            </a:lvl1pPr>
            <a:lvl2pPr marL="876191" indent="0">
              <a:buNone/>
              <a:defRPr sz="3800" b="1"/>
            </a:lvl2pPr>
            <a:lvl3pPr marL="1752373" indent="0">
              <a:buNone/>
              <a:defRPr sz="3500" b="1"/>
            </a:lvl3pPr>
            <a:lvl4pPr marL="2628554" indent="0">
              <a:buNone/>
              <a:defRPr sz="3100" b="1"/>
            </a:lvl4pPr>
            <a:lvl5pPr marL="3504738" indent="0">
              <a:buNone/>
              <a:defRPr sz="3100" b="1"/>
            </a:lvl5pPr>
            <a:lvl6pPr marL="4380917" indent="0">
              <a:buNone/>
              <a:defRPr sz="3100" b="1"/>
            </a:lvl6pPr>
            <a:lvl7pPr marL="5257106" indent="0">
              <a:buNone/>
              <a:defRPr sz="3100" b="1"/>
            </a:lvl7pPr>
            <a:lvl8pPr marL="6133286" indent="0">
              <a:buNone/>
              <a:defRPr sz="3100" b="1"/>
            </a:lvl8pPr>
            <a:lvl9pPr marL="7009473" indent="0">
              <a:buNone/>
              <a:defRPr sz="31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77967" y="1343164"/>
            <a:ext cx="7758424" cy="7478794"/>
          </a:xfrm>
        </p:spPr>
        <p:txBody>
          <a:bodyPr/>
          <a:lstStyle>
            <a:lvl1pPr>
              <a:defRPr sz="4600"/>
            </a:lvl1pPr>
            <a:lvl2pPr>
              <a:defRPr sz="3800"/>
            </a:lvl2pPr>
            <a:lvl3pPr>
              <a:defRPr sz="35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8919941" y="2210634"/>
            <a:ext cx="7761471" cy="921288"/>
          </a:xfrm>
        </p:spPr>
        <p:txBody>
          <a:bodyPr anchor="b"/>
          <a:lstStyle>
            <a:lvl1pPr marL="0" indent="0">
              <a:buNone/>
              <a:defRPr sz="4600" b="1"/>
            </a:lvl1pPr>
            <a:lvl2pPr marL="876191" indent="0">
              <a:buNone/>
              <a:defRPr sz="3800" b="1"/>
            </a:lvl2pPr>
            <a:lvl3pPr marL="1752373" indent="0">
              <a:buNone/>
              <a:defRPr sz="3500" b="1"/>
            </a:lvl3pPr>
            <a:lvl4pPr marL="2628554" indent="0">
              <a:buNone/>
              <a:defRPr sz="3100" b="1"/>
            </a:lvl4pPr>
            <a:lvl5pPr marL="3504738" indent="0">
              <a:buNone/>
              <a:defRPr sz="3100" b="1"/>
            </a:lvl5pPr>
            <a:lvl6pPr marL="4380917" indent="0">
              <a:buNone/>
              <a:defRPr sz="3100" b="1"/>
            </a:lvl6pPr>
            <a:lvl7pPr marL="5257106" indent="0">
              <a:buNone/>
              <a:defRPr sz="3100" b="1"/>
            </a:lvl7pPr>
            <a:lvl8pPr marL="6133286" indent="0">
              <a:buNone/>
              <a:defRPr sz="3100" b="1"/>
            </a:lvl8pPr>
            <a:lvl9pPr marL="7009473" indent="0">
              <a:buNone/>
              <a:defRPr sz="31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8919941" y="3131920"/>
            <a:ext cx="7761471" cy="5690038"/>
          </a:xfrm>
        </p:spPr>
        <p:txBody>
          <a:bodyPr/>
          <a:lstStyle>
            <a:lvl1pPr>
              <a:defRPr sz="4600"/>
            </a:lvl1pPr>
            <a:lvl2pPr>
              <a:defRPr sz="3800"/>
            </a:lvl2pPr>
            <a:lvl3pPr>
              <a:defRPr sz="35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8967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77967" y="375345"/>
            <a:ext cx="7901702" cy="1645973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9888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779669" y="395490"/>
            <a:ext cx="7901702" cy="1645973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130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08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779669" y="395490"/>
            <a:ext cx="7901702" cy="1645973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77967" y="421878"/>
            <a:ext cx="7758424" cy="921288"/>
          </a:xfrm>
        </p:spPr>
        <p:txBody>
          <a:bodyPr anchor="b"/>
          <a:lstStyle>
            <a:lvl1pPr marL="0" indent="0">
              <a:buNone/>
              <a:defRPr sz="4600" b="1"/>
            </a:lvl1pPr>
            <a:lvl2pPr marL="875661" indent="0">
              <a:buNone/>
              <a:defRPr sz="3800" b="1"/>
            </a:lvl2pPr>
            <a:lvl3pPr marL="1751313" indent="0">
              <a:buNone/>
              <a:defRPr sz="3500" b="1"/>
            </a:lvl3pPr>
            <a:lvl4pPr marL="2626956" indent="0">
              <a:buNone/>
              <a:defRPr sz="3100" b="1"/>
            </a:lvl4pPr>
            <a:lvl5pPr marL="3502610" indent="0">
              <a:buNone/>
              <a:defRPr sz="3100" b="1"/>
            </a:lvl5pPr>
            <a:lvl6pPr marL="4378256" indent="0">
              <a:buNone/>
              <a:defRPr sz="3100" b="1"/>
            </a:lvl6pPr>
            <a:lvl7pPr marL="5253915" indent="0">
              <a:buNone/>
              <a:defRPr sz="3100" b="1"/>
            </a:lvl7pPr>
            <a:lvl8pPr marL="6129561" indent="0">
              <a:buNone/>
              <a:defRPr sz="3100" b="1"/>
            </a:lvl8pPr>
            <a:lvl9pPr marL="7005218" indent="0">
              <a:buNone/>
              <a:defRPr sz="31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77967" y="1343164"/>
            <a:ext cx="7758424" cy="7478794"/>
          </a:xfrm>
        </p:spPr>
        <p:txBody>
          <a:bodyPr/>
          <a:lstStyle>
            <a:lvl1pPr>
              <a:defRPr sz="4600"/>
            </a:lvl1pPr>
            <a:lvl2pPr>
              <a:defRPr sz="3800"/>
            </a:lvl2pPr>
            <a:lvl3pPr>
              <a:defRPr sz="35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8919949" y="2210634"/>
            <a:ext cx="7761471" cy="921288"/>
          </a:xfrm>
        </p:spPr>
        <p:txBody>
          <a:bodyPr anchor="b"/>
          <a:lstStyle>
            <a:lvl1pPr marL="0" indent="0">
              <a:buNone/>
              <a:defRPr sz="4600" b="1"/>
            </a:lvl1pPr>
            <a:lvl2pPr marL="875661" indent="0">
              <a:buNone/>
              <a:defRPr sz="3800" b="1"/>
            </a:lvl2pPr>
            <a:lvl3pPr marL="1751313" indent="0">
              <a:buNone/>
              <a:defRPr sz="3500" b="1"/>
            </a:lvl3pPr>
            <a:lvl4pPr marL="2626956" indent="0">
              <a:buNone/>
              <a:defRPr sz="3100" b="1"/>
            </a:lvl4pPr>
            <a:lvl5pPr marL="3502610" indent="0">
              <a:buNone/>
              <a:defRPr sz="3100" b="1"/>
            </a:lvl5pPr>
            <a:lvl6pPr marL="4378256" indent="0">
              <a:buNone/>
              <a:defRPr sz="3100" b="1"/>
            </a:lvl6pPr>
            <a:lvl7pPr marL="5253915" indent="0">
              <a:buNone/>
              <a:defRPr sz="3100" b="1"/>
            </a:lvl7pPr>
            <a:lvl8pPr marL="6129561" indent="0">
              <a:buNone/>
              <a:defRPr sz="3100" b="1"/>
            </a:lvl8pPr>
            <a:lvl9pPr marL="7005218" indent="0">
              <a:buNone/>
              <a:defRPr sz="31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8919949" y="3131920"/>
            <a:ext cx="7761471" cy="5690038"/>
          </a:xfrm>
        </p:spPr>
        <p:txBody>
          <a:bodyPr/>
          <a:lstStyle>
            <a:lvl1pPr>
              <a:defRPr sz="4600"/>
            </a:lvl1pPr>
            <a:lvl2pPr>
              <a:defRPr sz="3800"/>
            </a:lvl2pPr>
            <a:lvl3pPr>
              <a:defRPr sz="35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848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8018" y="393204"/>
            <a:ext cx="5776901" cy="1673407"/>
          </a:xfrm>
        </p:spPr>
        <p:txBody>
          <a:bodyPr anchor="b">
            <a:noAutofit/>
          </a:bodyPr>
          <a:lstStyle>
            <a:lvl1pPr algn="l">
              <a:lnSpc>
                <a:spcPts val="3264"/>
              </a:lnSpc>
              <a:defRPr sz="4600" b="1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65213" y="393243"/>
            <a:ext cx="9816158" cy="8428755"/>
          </a:xfrm>
        </p:spPr>
        <p:txBody>
          <a:bodyPr/>
          <a:lstStyle>
            <a:lvl1pPr>
              <a:defRPr sz="6100"/>
            </a:lvl1pPr>
            <a:lvl2pPr>
              <a:defRPr sz="5400"/>
            </a:lvl2pPr>
            <a:lvl3pPr>
              <a:defRPr sz="46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78018" y="2066617"/>
            <a:ext cx="5776901" cy="6755348"/>
          </a:xfrm>
        </p:spPr>
        <p:txBody>
          <a:bodyPr/>
          <a:lstStyle>
            <a:lvl1pPr marL="0" indent="0">
              <a:buNone/>
              <a:defRPr sz="2700"/>
            </a:lvl1pPr>
            <a:lvl2pPr marL="876191" indent="0">
              <a:buNone/>
              <a:defRPr sz="2300"/>
            </a:lvl2pPr>
            <a:lvl3pPr marL="1752373" indent="0">
              <a:buNone/>
              <a:defRPr sz="1900"/>
            </a:lvl3pPr>
            <a:lvl4pPr marL="2628554" indent="0">
              <a:buNone/>
              <a:defRPr sz="1700"/>
            </a:lvl4pPr>
            <a:lvl5pPr marL="3504738" indent="0">
              <a:buNone/>
              <a:defRPr sz="1700"/>
            </a:lvl5pPr>
            <a:lvl6pPr marL="4380917" indent="0">
              <a:buNone/>
              <a:defRPr sz="1700"/>
            </a:lvl6pPr>
            <a:lvl7pPr marL="5257106" indent="0">
              <a:buNone/>
              <a:defRPr sz="1700"/>
            </a:lvl7pPr>
            <a:lvl8pPr marL="6133286" indent="0">
              <a:buNone/>
              <a:defRPr sz="1700"/>
            </a:lvl8pPr>
            <a:lvl9pPr marL="7009473" indent="0">
              <a:buNone/>
              <a:defRPr sz="17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0123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41753" y="6913088"/>
            <a:ext cx="10535603" cy="816130"/>
          </a:xfrm>
        </p:spPr>
        <p:txBody>
          <a:bodyPr anchor="b"/>
          <a:lstStyle>
            <a:lvl1pPr algn="l">
              <a:defRPr sz="38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441753" y="882424"/>
            <a:ext cx="10535603" cy="5925503"/>
          </a:xfrm>
        </p:spPr>
        <p:txBody>
          <a:bodyPr/>
          <a:lstStyle>
            <a:lvl1pPr marL="0" indent="0">
              <a:buNone/>
              <a:defRPr sz="6100"/>
            </a:lvl1pPr>
            <a:lvl2pPr marL="876191" indent="0">
              <a:buNone/>
              <a:defRPr sz="5400"/>
            </a:lvl2pPr>
            <a:lvl3pPr marL="1752373" indent="0">
              <a:buNone/>
              <a:defRPr sz="4600"/>
            </a:lvl3pPr>
            <a:lvl4pPr marL="2628554" indent="0">
              <a:buNone/>
              <a:defRPr sz="3800"/>
            </a:lvl4pPr>
            <a:lvl5pPr marL="3504738" indent="0">
              <a:buNone/>
              <a:defRPr sz="3800"/>
            </a:lvl5pPr>
            <a:lvl6pPr marL="4380917" indent="0">
              <a:buNone/>
              <a:defRPr sz="3800"/>
            </a:lvl6pPr>
            <a:lvl7pPr marL="5257106" indent="0">
              <a:buNone/>
              <a:defRPr sz="3800"/>
            </a:lvl7pPr>
            <a:lvl8pPr marL="6133286" indent="0">
              <a:buNone/>
              <a:defRPr sz="3800"/>
            </a:lvl8pPr>
            <a:lvl9pPr marL="7009473" indent="0">
              <a:buNone/>
              <a:defRPr sz="38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41753" y="7729238"/>
            <a:ext cx="10535603" cy="1159040"/>
          </a:xfrm>
        </p:spPr>
        <p:txBody>
          <a:bodyPr/>
          <a:lstStyle>
            <a:lvl1pPr marL="0" indent="0">
              <a:buNone/>
              <a:defRPr sz="2700"/>
            </a:lvl1pPr>
            <a:lvl2pPr marL="876191" indent="0">
              <a:buNone/>
              <a:defRPr sz="2300"/>
            </a:lvl2pPr>
            <a:lvl3pPr marL="1752373" indent="0">
              <a:buNone/>
              <a:defRPr sz="1900"/>
            </a:lvl3pPr>
            <a:lvl4pPr marL="2628554" indent="0">
              <a:buNone/>
              <a:defRPr sz="1700"/>
            </a:lvl4pPr>
            <a:lvl5pPr marL="3504738" indent="0">
              <a:buNone/>
              <a:defRPr sz="1700"/>
            </a:lvl5pPr>
            <a:lvl6pPr marL="4380917" indent="0">
              <a:buNone/>
              <a:defRPr sz="1700"/>
            </a:lvl6pPr>
            <a:lvl7pPr marL="5257106" indent="0">
              <a:buNone/>
              <a:defRPr sz="1700"/>
            </a:lvl7pPr>
            <a:lvl8pPr marL="6133286" indent="0">
              <a:buNone/>
              <a:defRPr sz="1700"/>
            </a:lvl8pPr>
            <a:lvl9pPr marL="7009473" indent="0">
              <a:buNone/>
              <a:defRPr sz="17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7264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066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2730520" y="395494"/>
            <a:ext cx="3950851" cy="842646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77967" y="395494"/>
            <a:ext cx="11559898" cy="842646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4105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11704908" y="9835044"/>
            <a:ext cx="10235120" cy="2244579"/>
          </a:xfrm>
        </p:spPr>
        <p:txBody>
          <a:bodyPr anchor="t">
            <a:noAutofit/>
          </a:bodyPr>
          <a:lstStyle>
            <a:lvl1pPr marL="0" indent="0" defTabSz="343791">
              <a:buFontTx/>
              <a:buNone/>
              <a:tabLst/>
              <a:defRPr sz="3800"/>
            </a:lvl1pPr>
            <a:lvl2pPr marL="0" indent="0" defTabSz="343791">
              <a:buFontTx/>
              <a:buNone/>
              <a:tabLst/>
              <a:defRPr sz="3800"/>
            </a:lvl2pPr>
            <a:lvl3pPr marL="0" indent="0" defTabSz="343791">
              <a:buFontTx/>
              <a:buNone/>
              <a:tabLst/>
              <a:defRPr sz="3800"/>
            </a:lvl3pPr>
            <a:lvl4pPr marL="0" indent="0" defTabSz="343791">
              <a:buFontTx/>
              <a:buNone/>
              <a:tabLst/>
              <a:defRPr sz="3800"/>
            </a:lvl4pPr>
            <a:lvl5pPr marL="0" indent="0" defTabSz="343791">
              <a:buFontTx/>
              <a:buNone/>
              <a:tabLst/>
              <a:defRPr sz="38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pour une image  10"/>
          <p:cNvSpPr>
            <a:spLocks noGrp="1"/>
          </p:cNvSpPr>
          <p:nvPr>
            <p:ph type="pic" sz="quarter" idx="14"/>
          </p:nvPr>
        </p:nvSpPr>
        <p:spPr>
          <a:xfrm>
            <a:off x="1082369" y="6666101"/>
            <a:ext cx="2533392" cy="2533061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" name="Espace réservé pour une image  10"/>
          <p:cNvSpPr>
            <a:spLocks noGrp="1"/>
          </p:cNvSpPr>
          <p:nvPr>
            <p:ph type="pic" sz="quarter" idx="15"/>
          </p:nvPr>
        </p:nvSpPr>
        <p:spPr>
          <a:xfrm>
            <a:off x="4634597" y="6666101"/>
            <a:ext cx="2533392" cy="2533061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16"/>
          </p:nvPr>
        </p:nvSpPr>
        <p:spPr>
          <a:xfrm>
            <a:off x="8186828" y="6666101"/>
            <a:ext cx="2533392" cy="2533061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8" name="Espace réservé pour une image  10"/>
          <p:cNvSpPr>
            <a:spLocks noGrp="1"/>
          </p:cNvSpPr>
          <p:nvPr>
            <p:ph type="pic" sz="quarter" idx="17"/>
          </p:nvPr>
        </p:nvSpPr>
        <p:spPr>
          <a:xfrm>
            <a:off x="11730615" y="579940"/>
            <a:ext cx="10209415" cy="861923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9" name="Espace réservé du texte 19"/>
          <p:cNvSpPr>
            <a:spLocks noGrp="1"/>
          </p:cNvSpPr>
          <p:nvPr>
            <p:ph type="body" sz="quarter" idx="18" hasCustomPrompt="1"/>
          </p:nvPr>
        </p:nvSpPr>
        <p:spPr>
          <a:xfrm>
            <a:off x="1082418" y="9543635"/>
            <a:ext cx="2533393" cy="2536427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ts val="2688"/>
              </a:lnSpc>
              <a:buFontTx/>
              <a:buNone/>
              <a:defRPr sz="2700">
                <a:latin typeface="Domaine Disp Extrabold" panose="020A0903080505060203" pitchFamily="18" charset="0"/>
              </a:defRPr>
            </a:lvl1pPr>
            <a:lvl2pPr marL="0" indent="0" algn="ctr">
              <a:lnSpc>
                <a:spcPts val="2688"/>
              </a:lnSpc>
              <a:buFontTx/>
              <a:buNone/>
              <a:defRPr sz="2700">
                <a:latin typeface="+mn-lt"/>
              </a:defRPr>
            </a:lvl2pPr>
            <a:lvl3pPr marL="3361804" indent="-3361804" algn="ctr">
              <a:lnSpc>
                <a:spcPct val="100000"/>
              </a:lnSpc>
              <a:buFontTx/>
              <a:buNone/>
              <a:defRPr sz="3800"/>
            </a:lvl3pPr>
            <a:lvl4pPr marL="3361804" indent="-3361804" algn="ctr">
              <a:lnSpc>
                <a:spcPct val="100000"/>
              </a:lnSpc>
              <a:buFontTx/>
              <a:buNone/>
              <a:defRPr sz="3800"/>
            </a:lvl4pPr>
            <a:lvl5pPr marL="3361804" indent="-3361804" algn="ctr">
              <a:lnSpc>
                <a:spcPct val="100000"/>
              </a:lnSpc>
              <a:buFontTx/>
              <a:buNone/>
              <a:defRPr sz="3800"/>
            </a:lvl5pPr>
          </a:lstStyle>
          <a:p>
            <a:pPr lvl="0"/>
            <a:r>
              <a:rPr lang="fr-FR" dirty="0" smtClean="0"/>
              <a:t>numéro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10" name="Espace réservé du texte 23"/>
          <p:cNvSpPr>
            <a:spLocks noGrp="1"/>
          </p:cNvSpPr>
          <p:nvPr>
            <p:ph type="body" sz="quarter" idx="19" hasCustomPrompt="1"/>
          </p:nvPr>
        </p:nvSpPr>
        <p:spPr>
          <a:xfrm>
            <a:off x="4643010" y="9543596"/>
            <a:ext cx="2533301" cy="2536025"/>
          </a:xfrm>
        </p:spPr>
        <p:txBody>
          <a:bodyPr wrap="square" anchor="t">
            <a:noAutofit/>
          </a:bodyPr>
          <a:lstStyle>
            <a:lvl1pPr marL="547628" indent="-547628" algn="ctr">
              <a:lnSpc>
                <a:spcPts val="2688"/>
              </a:lnSpc>
              <a:buFontTx/>
              <a:buNone/>
              <a:defRPr lang="fr-FR" sz="2700" kern="1200" dirty="0" smtClean="0">
                <a:solidFill>
                  <a:schemeClr val="tx1"/>
                </a:solidFill>
                <a:latin typeface="Domaine Disp Extrabold" panose="020A0903080505060203" pitchFamily="18" charset="0"/>
                <a:ea typeface="+mn-ea"/>
                <a:cs typeface="+mn-cs"/>
              </a:defRPr>
            </a:lvl1pPr>
            <a:lvl2pPr marL="0" indent="681487" algn="ctr" defTabSz="343791">
              <a:lnSpc>
                <a:spcPts val="2688"/>
              </a:lnSpc>
              <a:buFontTx/>
              <a:buNone/>
              <a:defRPr lang="fr-FR" sz="27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ctr" defTabSz="1681775" rtl="0" eaLnBrk="1" latinLnBrk="0" hangingPunct="1">
              <a:lnSpc>
                <a:spcPts val="2688"/>
              </a:lnSpc>
              <a:spcBef>
                <a:spcPts val="1843"/>
              </a:spcBef>
              <a:buFontTx/>
              <a:buNone/>
            </a:pPr>
            <a:r>
              <a:rPr lang="fr-FR" dirty="0" smtClean="0"/>
              <a:t>numéro</a:t>
            </a:r>
          </a:p>
          <a:p>
            <a:pPr marL="0" lvl="1" indent="0" algn="ctr" defTabSz="1681775" rtl="0" eaLnBrk="1" latinLnBrk="0" hangingPunct="1">
              <a:lnSpc>
                <a:spcPts val="2688"/>
              </a:lnSpc>
              <a:spcBef>
                <a:spcPts val="922"/>
              </a:spcBef>
            </a:pPr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11" name="Espace réservé du texte 25"/>
          <p:cNvSpPr>
            <a:spLocks noGrp="1"/>
          </p:cNvSpPr>
          <p:nvPr>
            <p:ph type="body" sz="quarter" idx="20" hasCustomPrompt="1"/>
          </p:nvPr>
        </p:nvSpPr>
        <p:spPr>
          <a:xfrm>
            <a:off x="8203530" y="9543596"/>
            <a:ext cx="2518058" cy="2536025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ts val="2688"/>
              </a:lnSpc>
              <a:buFontTx/>
              <a:buNone/>
              <a:defRPr lang="fr-FR" sz="2700" kern="1200" dirty="0" smtClean="0">
                <a:solidFill>
                  <a:schemeClr val="tx1"/>
                </a:solidFill>
                <a:latin typeface="Domaine Disp Extrabold" panose="020A0903080505060203" pitchFamily="18" charset="0"/>
                <a:ea typeface="+mn-ea"/>
                <a:cs typeface="+mn-cs"/>
              </a:defRPr>
            </a:lvl1pPr>
            <a:lvl2pPr marL="0" indent="0" algn="ctr">
              <a:lnSpc>
                <a:spcPts val="2688"/>
              </a:lnSpc>
              <a:buFontTx/>
              <a:buNone/>
              <a:defRPr lang="fr-FR" sz="27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81775" indent="0">
              <a:buFontTx/>
              <a:buNone/>
              <a:defRPr/>
            </a:lvl3pPr>
            <a:lvl4pPr marL="2522655" indent="0">
              <a:buFontTx/>
              <a:buNone/>
              <a:defRPr/>
            </a:lvl4pPr>
            <a:lvl5pPr marL="3363555" indent="0">
              <a:buFontTx/>
              <a:buNone/>
              <a:defRPr/>
            </a:lvl5pPr>
          </a:lstStyle>
          <a:p>
            <a:pPr lvl="0"/>
            <a:r>
              <a:rPr lang="fr-FR" dirty="0" smtClean="0"/>
              <a:t>numéro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69152" y="1749553"/>
            <a:ext cx="9752459" cy="1969357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lang="en-US" sz="840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20134" y="588818"/>
            <a:ext cx="9701479" cy="103836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>
                <a:latin typeface="+mn-lt"/>
              </a:defRPr>
            </a:lvl1pPr>
            <a:lvl2pPr marL="840888" indent="0" algn="ctr">
              <a:buNone/>
              <a:defRPr sz="3600"/>
            </a:lvl2pPr>
            <a:lvl3pPr marL="1681775" indent="0" algn="ctr">
              <a:buNone/>
              <a:defRPr sz="3300"/>
            </a:lvl3pPr>
            <a:lvl4pPr marL="2522655" indent="0" algn="ctr">
              <a:buNone/>
              <a:defRPr sz="2900"/>
            </a:lvl4pPr>
            <a:lvl5pPr marL="3363551" indent="0" algn="ctr">
              <a:buNone/>
              <a:defRPr sz="2900"/>
            </a:lvl5pPr>
            <a:lvl6pPr marL="4204430" indent="0" algn="ctr">
              <a:buNone/>
              <a:defRPr sz="2900"/>
            </a:lvl6pPr>
            <a:lvl7pPr marL="5045320" indent="0" algn="ctr">
              <a:buNone/>
              <a:defRPr sz="2900"/>
            </a:lvl7pPr>
            <a:lvl8pPr marL="5886212" indent="0" algn="ctr">
              <a:buNone/>
              <a:defRPr sz="2900"/>
            </a:lvl8pPr>
            <a:lvl9pPr marL="6727092" indent="0" algn="ctr">
              <a:buNone/>
              <a:defRPr sz="2900"/>
            </a:lvl9pPr>
          </a:lstStyle>
          <a:p>
            <a:r>
              <a:rPr lang="fr-FR" dirty="0" smtClean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6645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77967" y="1909348"/>
            <a:ext cx="7901702" cy="1645973"/>
          </a:xfrm>
        </p:spPr>
        <p:txBody>
          <a:bodyPr>
            <a:noAutofit/>
          </a:bodyPr>
          <a:lstStyle>
            <a:lvl1pPr>
              <a:defRPr sz="77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925997" y="500866"/>
            <a:ext cx="7755374" cy="8446615"/>
          </a:xfrm>
        </p:spPr>
        <p:txBody>
          <a:bodyPr/>
          <a:lstStyle>
            <a:lvl1pPr>
              <a:defRPr sz="5400"/>
            </a:lvl1pPr>
            <a:lvl2pPr>
              <a:defRPr sz="4600"/>
            </a:lvl2pPr>
            <a:lvl3pPr>
              <a:defRPr sz="38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897831" y="4937919"/>
            <a:ext cx="1797612" cy="2903456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4"/>
          </p:nvPr>
        </p:nvSpPr>
        <p:spPr>
          <a:xfrm>
            <a:off x="2925905" y="4939157"/>
            <a:ext cx="1797612" cy="2903456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Espace réservé pour une image  8"/>
          <p:cNvSpPr>
            <a:spLocks noGrp="1"/>
          </p:cNvSpPr>
          <p:nvPr>
            <p:ph type="pic" sz="quarter" idx="15"/>
          </p:nvPr>
        </p:nvSpPr>
        <p:spPr>
          <a:xfrm>
            <a:off x="6982057" y="4939157"/>
            <a:ext cx="1797612" cy="2903456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8"/>
          <p:cNvSpPr>
            <a:spLocks noGrp="1"/>
          </p:cNvSpPr>
          <p:nvPr>
            <p:ph type="pic" sz="quarter" idx="16"/>
          </p:nvPr>
        </p:nvSpPr>
        <p:spPr>
          <a:xfrm>
            <a:off x="4953980" y="4939157"/>
            <a:ext cx="1797612" cy="2903456"/>
          </a:xfrm>
        </p:spPr>
        <p:txBody>
          <a:bodyPr/>
          <a:lstStyle/>
          <a:p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7"/>
          </p:nvPr>
        </p:nvSpPr>
        <p:spPr>
          <a:xfrm>
            <a:off x="899331" y="515149"/>
            <a:ext cx="7880362" cy="1380788"/>
          </a:xfrm>
        </p:spPr>
        <p:txBody>
          <a:bodyPr>
            <a:noAutofit/>
          </a:bodyPr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8"/>
          </p:nvPr>
        </p:nvSpPr>
        <p:spPr>
          <a:xfrm>
            <a:off x="899339" y="7841375"/>
            <a:ext cx="1795563" cy="1243624"/>
          </a:xfrm>
        </p:spPr>
        <p:txBody>
          <a:bodyPr>
            <a:noAutofit/>
          </a:bodyPr>
          <a:lstStyle>
            <a:lvl1pPr marL="0" indent="0">
              <a:buNone/>
              <a:defRPr sz="2700" spc="0">
                <a:latin typeface="Domaine Disp Extrabold" pitchFamily="18" charset="0"/>
              </a:defRPr>
            </a:lvl1pPr>
            <a:lvl2pPr>
              <a:defRPr sz="2300" spc="0">
                <a:latin typeface="Domaine Disp Extrabold" pitchFamily="18" charset="0"/>
              </a:defRPr>
            </a:lvl2pPr>
            <a:lvl3pPr>
              <a:defRPr sz="2100" spc="0">
                <a:latin typeface="Domaine Disp Extrabold" pitchFamily="18" charset="0"/>
              </a:defRPr>
            </a:lvl3pPr>
            <a:lvl4pPr>
              <a:defRPr sz="1900" spc="0">
                <a:latin typeface="Domaine Disp Extrabold" pitchFamily="18" charset="0"/>
              </a:defRPr>
            </a:lvl4pPr>
            <a:lvl5pPr>
              <a:defRPr sz="1900" spc="0">
                <a:latin typeface="Domaine Disp Extrabold" pitchFamily="18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19"/>
          </p:nvPr>
        </p:nvSpPr>
        <p:spPr>
          <a:xfrm>
            <a:off x="2927606" y="7841375"/>
            <a:ext cx="1795563" cy="1243624"/>
          </a:xfrm>
        </p:spPr>
        <p:txBody>
          <a:bodyPr>
            <a:noAutofit/>
          </a:bodyPr>
          <a:lstStyle>
            <a:lvl1pPr marL="0" indent="0">
              <a:buNone/>
              <a:defRPr sz="2700" spc="0">
                <a:latin typeface="Domaine Disp Extrabold" pitchFamily="18" charset="0"/>
              </a:defRPr>
            </a:lvl1pPr>
            <a:lvl2pPr>
              <a:defRPr sz="2300" spc="0">
                <a:latin typeface="Domaine Disp Extrabold" pitchFamily="18" charset="0"/>
              </a:defRPr>
            </a:lvl2pPr>
            <a:lvl3pPr>
              <a:defRPr sz="2100" spc="0">
                <a:latin typeface="Domaine Disp Extrabold" pitchFamily="18" charset="0"/>
              </a:defRPr>
            </a:lvl3pPr>
            <a:lvl4pPr>
              <a:defRPr sz="1900" spc="0">
                <a:latin typeface="Domaine Disp Extrabold" pitchFamily="18" charset="0"/>
              </a:defRPr>
            </a:lvl4pPr>
            <a:lvl5pPr>
              <a:defRPr sz="1900" spc="0">
                <a:latin typeface="Domaine Disp Extrabold" pitchFamily="18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7" name="Espace réservé du texte 14"/>
          <p:cNvSpPr>
            <a:spLocks noGrp="1"/>
          </p:cNvSpPr>
          <p:nvPr>
            <p:ph type="body" sz="quarter" idx="20"/>
          </p:nvPr>
        </p:nvSpPr>
        <p:spPr>
          <a:xfrm>
            <a:off x="4955875" y="7841375"/>
            <a:ext cx="1795563" cy="1243624"/>
          </a:xfrm>
        </p:spPr>
        <p:txBody>
          <a:bodyPr>
            <a:noAutofit/>
          </a:bodyPr>
          <a:lstStyle>
            <a:lvl1pPr marL="0" indent="0">
              <a:buNone/>
              <a:defRPr sz="2700" spc="0">
                <a:latin typeface="Domaine Disp Extrabold" pitchFamily="18" charset="0"/>
              </a:defRPr>
            </a:lvl1pPr>
            <a:lvl2pPr>
              <a:defRPr sz="2300" spc="0">
                <a:latin typeface="Domaine Disp Extrabold" pitchFamily="18" charset="0"/>
              </a:defRPr>
            </a:lvl2pPr>
            <a:lvl3pPr>
              <a:defRPr sz="2100" spc="0">
                <a:latin typeface="Domaine Disp Extrabold" pitchFamily="18" charset="0"/>
              </a:defRPr>
            </a:lvl3pPr>
            <a:lvl4pPr>
              <a:defRPr sz="1900" spc="0">
                <a:latin typeface="Domaine Disp Extrabold" pitchFamily="18" charset="0"/>
              </a:defRPr>
            </a:lvl4pPr>
            <a:lvl5pPr>
              <a:defRPr sz="1900" spc="0">
                <a:latin typeface="Domaine Disp Extrabold" pitchFamily="18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8" name="Espace réservé du texte 14"/>
          <p:cNvSpPr>
            <a:spLocks noGrp="1"/>
          </p:cNvSpPr>
          <p:nvPr>
            <p:ph type="body" sz="quarter" idx="21"/>
          </p:nvPr>
        </p:nvSpPr>
        <p:spPr>
          <a:xfrm>
            <a:off x="6984155" y="7841375"/>
            <a:ext cx="1795563" cy="1243624"/>
          </a:xfrm>
        </p:spPr>
        <p:txBody>
          <a:bodyPr>
            <a:noAutofit/>
          </a:bodyPr>
          <a:lstStyle>
            <a:lvl1pPr marL="0" indent="0">
              <a:buNone/>
              <a:defRPr sz="2700" spc="0">
                <a:latin typeface="Domaine Disp Extrabold" pitchFamily="18" charset="0"/>
              </a:defRPr>
            </a:lvl1pPr>
            <a:lvl2pPr>
              <a:defRPr sz="2300" spc="0">
                <a:latin typeface="Domaine Disp Extrabold" pitchFamily="18" charset="0"/>
              </a:defRPr>
            </a:lvl2pPr>
            <a:lvl3pPr>
              <a:defRPr sz="2100" spc="0">
                <a:latin typeface="Domaine Disp Extrabold" pitchFamily="18" charset="0"/>
              </a:defRPr>
            </a:lvl3pPr>
            <a:lvl4pPr>
              <a:defRPr sz="1900" spc="0">
                <a:latin typeface="Domaine Disp Extrabold" pitchFamily="18" charset="0"/>
              </a:defRPr>
            </a:lvl4pPr>
            <a:lvl5pPr>
              <a:defRPr sz="1900" spc="0">
                <a:latin typeface="Domaine Disp Extrabold" pitchFamily="18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73894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77967" y="1909348"/>
            <a:ext cx="7901702" cy="1645973"/>
          </a:xfrm>
        </p:spPr>
        <p:txBody>
          <a:bodyPr>
            <a:noAutofit/>
          </a:bodyPr>
          <a:lstStyle>
            <a:lvl1pPr>
              <a:defRPr sz="77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925997" y="500866"/>
            <a:ext cx="7755374" cy="8446615"/>
          </a:xfrm>
        </p:spPr>
        <p:txBody>
          <a:bodyPr/>
          <a:lstStyle>
            <a:lvl1pPr>
              <a:defRPr sz="5400"/>
            </a:lvl1pPr>
            <a:lvl2pPr>
              <a:defRPr sz="4600"/>
            </a:lvl2pPr>
            <a:lvl3pPr>
              <a:defRPr sz="38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897830" y="4937919"/>
            <a:ext cx="2350724" cy="2903456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4"/>
          </p:nvPr>
        </p:nvSpPr>
        <p:spPr>
          <a:xfrm>
            <a:off x="3663388" y="4939157"/>
            <a:ext cx="2350724" cy="2903456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Espace réservé pour une image  8"/>
          <p:cNvSpPr>
            <a:spLocks noGrp="1"/>
          </p:cNvSpPr>
          <p:nvPr>
            <p:ph type="pic" sz="quarter" idx="15"/>
          </p:nvPr>
        </p:nvSpPr>
        <p:spPr>
          <a:xfrm>
            <a:off x="6428945" y="4939157"/>
            <a:ext cx="2350724" cy="2903456"/>
          </a:xfrm>
        </p:spPr>
        <p:txBody>
          <a:bodyPr/>
          <a:lstStyle/>
          <a:p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7"/>
          </p:nvPr>
        </p:nvSpPr>
        <p:spPr>
          <a:xfrm>
            <a:off x="899331" y="515149"/>
            <a:ext cx="7880362" cy="1380788"/>
          </a:xfrm>
        </p:spPr>
        <p:txBody>
          <a:bodyPr>
            <a:noAutofit/>
          </a:bodyPr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8"/>
          </p:nvPr>
        </p:nvSpPr>
        <p:spPr>
          <a:xfrm>
            <a:off x="897830" y="7841375"/>
            <a:ext cx="2350724" cy="1243624"/>
          </a:xfrm>
        </p:spPr>
        <p:txBody>
          <a:bodyPr>
            <a:noAutofit/>
          </a:bodyPr>
          <a:lstStyle>
            <a:lvl1pPr marL="0" indent="0">
              <a:buNone/>
              <a:defRPr sz="2700" spc="0">
                <a:latin typeface="Domaine Disp Extrabold" pitchFamily="18" charset="0"/>
              </a:defRPr>
            </a:lvl1pPr>
            <a:lvl2pPr>
              <a:defRPr sz="2300" spc="0">
                <a:latin typeface="Domaine Disp Extrabold" pitchFamily="18" charset="0"/>
              </a:defRPr>
            </a:lvl2pPr>
            <a:lvl3pPr>
              <a:defRPr sz="2100" spc="0">
                <a:latin typeface="Domaine Disp Extrabold" pitchFamily="18" charset="0"/>
              </a:defRPr>
            </a:lvl3pPr>
            <a:lvl4pPr>
              <a:defRPr sz="1900" spc="0">
                <a:latin typeface="Domaine Disp Extrabold" pitchFamily="18" charset="0"/>
              </a:defRPr>
            </a:lvl4pPr>
            <a:lvl5pPr>
              <a:defRPr sz="1900" spc="0">
                <a:latin typeface="Domaine Disp Extrabold" pitchFamily="18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19"/>
          </p:nvPr>
        </p:nvSpPr>
        <p:spPr>
          <a:xfrm>
            <a:off x="3663390" y="7841375"/>
            <a:ext cx="2350724" cy="1243624"/>
          </a:xfrm>
        </p:spPr>
        <p:txBody>
          <a:bodyPr>
            <a:noAutofit/>
          </a:bodyPr>
          <a:lstStyle>
            <a:lvl1pPr marL="0" indent="0">
              <a:buNone/>
              <a:defRPr sz="2700" spc="0">
                <a:latin typeface="Domaine Disp Extrabold" pitchFamily="18" charset="0"/>
              </a:defRPr>
            </a:lvl1pPr>
            <a:lvl2pPr>
              <a:defRPr sz="2300" spc="0">
                <a:latin typeface="Domaine Disp Extrabold" pitchFamily="18" charset="0"/>
              </a:defRPr>
            </a:lvl2pPr>
            <a:lvl3pPr>
              <a:defRPr sz="2100" spc="0">
                <a:latin typeface="Domaine Disp Extrabold" pitchFamily="18" charset="0"/>
              </a:defRPr>
            </a:lvl3pPr>
            <a:lvl4pPr>
              <a:defRPr sz="1900" spc="0">
                <a:latin typeface="Domaine Disp Extrabold" pitchFamily="18" charset="0"/>
              </a:defRPr>
            </a:lvl4pPr>
            <a:lvl5pPr>
              <a:defRPr sz="1900" spc="0">
                <a:latin typeface="Domaine Disp Extrabold" pitchFamily="18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8" name="Espace réservé du texte 14"/>
          <p:cNvSpPr>
            <a:spLocks noGrp="1"/>
          </p:cNvSpPr>
          <p:nvPr>
            <p:ph type="body" sz="quarter" idx="21"/>
          </p:nvPr>
        </p:nvSpPr>
        <p:spPr>
          <a:xfrm>
            <a:off x="6428947" y="7841375"/>
            <a:ext cx="2350724" cy="1243624"/>
          </a:xfrm>
        </p:spPr>
        <p:txBody>
          <a:bodyPr>
            <a:noAutofit/>
          </a:bodyPr>
          <a:lstStyle>
            <a:lvl1pPr marL="0" indent="0">
              <a:buNone/>
              <a:defRPr sz="2700" spc="0">
                <a:latin typeface="Domaine Disp Extrabold" pitchFamily="18" charset="0"/>
              </a:defRPr>
            </a:lvl1pPr>
            <a:lvl2pPr>
              <a:defRPr sz="2300" spc="0">
                <a:latin typeface="Domaine Disp Extrabold" pitchFamily="18" charset="0"/>
              </a:defRPr>
            </a:lvl2pPr>
            <a:lvl3pPr>
              <a:defRPr sz="2100" spc="0">
                <a:latin typeface="Domaine Disp Extrabold" pitchFamily="18" charset="0"/>
              </a:defRPr>
            </a:lvl3pPr>
            <a:lvl4pPr>
              <a:defRPr sz="1900" spc="0">
                <a:latin typeface="Domaine Disp Extrabold" pitchFamily="18" charset="0"/>
              </a:defRPr>
            </a:lvl4pPr>
            <a:lvl5pPr>
              <a:defRPr sz="1900" spc="0">
                <a:latin typeface="Domaine Disp Extrabold" pitchFamily="18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93826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08-0061-Cheveux-qui-volent.jpg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0" t="19223" r="1158" b="316"/>
          <a:stretch/>
        </p:blipFill>
        <p:spPr>
          <a:xfrm>
            <a:off x="11130418" y="418847"/>
            <a:ext cx="5950494" cy="9048074"/>
          </a:xfrm>
          <a:prstGeom prst="rect">
            <a:avLst/>
          </a:prstGeom>
        </p:spPr>
      </p:pic>
      <p:pic>
        <p:nvPicPr>
          <p:cNvPr id="5" name="Image 4" descr="08-0061-Cheveux-qui-volent.jpg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23" r="38235" b="316"/>
          <a:stretch/>
        </p:blipFill>
        <p:spPr>
          <a:xfrm>
            <a:off x="406227" y="418847"/>
            <a:ext cx="10419626" cy="90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673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08-0061-Cheveux-qui-volent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0" t="19223" r="1158" b="316"/>
          <a:stretch/>
        </p:blipFill>
        <p:spPr>
          <a:xfrm>
            <a:off x="11130418" y="418847"/>
            <a:ext cx="5950494" cy="9048074"/>
          </a:xfrm>
          <a:prstGeom prst="rect">
            <a:avLst/>
          </a:prstGeom>
        </p:spPr>
      </p:pic>
      <p:pic>
        <p:nvPicPr>
          <p:cNvPr id="5" name="Image 4" descr="08-0061-Cheveux-qui-volent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23" r="38235" b="316"/>
          <a:stretch/>
        </p:blipFill>
        <p:spPr>
          <a:xfrm>
            <a:off x="406227" y="418847"/>
            <a:ext cx="10419626" cy="90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550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08-0061-Cheveux-qui-volent.jpg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23" r="1157" b="316"/>
          <a:stretch/>
        </p:blipFill>
        <p:spPr>
          <a:xfrm>
            <a:off x="406202" y="418847"/>
            <a:ext cx="16674685" cy="90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23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77967" y="375345"/>
            <a:ext cx="7901702" cy="1645973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537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08-0061-Cheveux-qui-volent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31844" r="6851" b="544"/>
          <a:stretch/>
        </p:blipFill>
        <p:spPr>
          <a:xfrm>
            <a:off x="0" y="12"/>
            <a:ext cx="17559338" cy="993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149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08-0061-Cheveux-qui-volent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8" t="33650" r="8426" b="2698"/>
          <a:stretch/>
        </p:blipFill>
        <p:spPr>
          <a:xfrm>
            <a:off x="344747" y="265401"/>
            <a:ext cx="16905969" cy="935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899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47" b="1"/>
          <a:stretch/>
        </p:blipFill>
        <p:spPr>
          <a:xfrm>
            <a:off x="406227" y="433005"/>
            <a:ext cx="10419626" cy="903392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5" r="-11" b="-1"/>
          <a:stretch/>
        </p:blipFill>
        <p:spPr>
          <a:xfrm>
            <a:off x="11130418" y="418847"/>
            <a:ext cx="5950494" cy="9048074"/>
          </a:xfrm>
          <a:prstGeom prst="rect">
            <a:avLst/>
          </a:prstGeom>
        </p:spPr>
      </p:pic>
      <p:pic>
        <p:nvPicPr>
          <p:cNvPr id="5" name="Espace réservé pour une image 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9" r="1016" b="1"/>
          <a:stretch/>
        </p:blipFill>
        <p:spPr>
          <a:xfrm>
            <a:off x="11130392" y="418858"/>
            <a:ext cx="5940737" cy="90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979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16" b="1"/>
          <a:stretch/>
        </p:blipFill>
        <p:spPr>
          <a:xfrm>
            <a:off x="406202" y="433005"/>
            <a:ext cx="16674685" cy="90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753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" t="29139" r="63580" b="26817"/>
          <a:stretch/>
        </p:blipFill>
        <p:spPr bwMode="auto">
          <a:xfrm flipH="1">
            <a:off x="11130420" y="411223"/>
            <a:ext cx="5950490" cy="904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7" t="29139" r="-48" b="26817"/>
          <a:stretch/>
        </p:blipFill>
        <p:spPr bwMode="auto">
          <a:xfrm flipH="1">
            <a:off x="404927" y="411223"/>
            <a:ext cx="10420924" cy="904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755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" t="29139" r="-48" b="26817"/>
          <a:stretch/>
        </p:blipFill>
        <p:spPr bwMode="auto">
          <a:xfrm flipH="1">
            <a:off x="404953" y="411223"/>
            <a:ext cx="16675981" cy="904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4992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visuels.jpg"/>
          <p:cNvPicPr>
            <a:picLocks noChangeAspect="1"/>
          </p:cNvPicPr>
          <p:nvPr userDrawn="1"/>
        </p:nvPicPr>
        <p:blipFill rotWithShape="1">
          <a:blip r:embed="rId2" cstate="print"/>
          <a:srcRect r="67630" b="34322"/>
          <a:stretch/>
        </p:blipFill>
        <p:spPr>
          <a:xfrm>
            <a:off x="406202" y="433005"/>
            <a:ext cx="5937364" cy="903392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290668" y="8947454"/>
            <a:ext cx="4839725" cy="928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5234" tIns="87617" rIns="175234" bIns="87617" rtlCol="0" anchor="ctr"/>
          <a:lstStyle/>
          <a:p>
            <a:pPr algn="ctr" defTabSz="1752373"/>
            <a:endParaRPr lang="fr-FR" sz="3500">
              <a:solidFill>
                <a:prstClr val="white"/>
              </a:solidFill>
            </a:endParaRPr>
          </a:p>
        </p:txBody>
      </p:sp>
      <p:pic>
        <p:nvPicPr>
          <p:cNvPr id="5" name="Image 4" descr="visuels.jpg"/>
          <p:cNvPicPr>
            <a:picLocks noChangeAspect="1"/>
          </p:cNvPicPr>
          <p:nvPr userDrawn="1"/>
        </p:nvPicPr>
        <p:blipFill rotWithShape="1">
          <a:blip r:embed="rId2" cstate="print"/>
          <a:srcRect l="34000" r="9091" b="34322"/>
          <a:stretch/>
        </p:blipFill>
        <p:spPr>
          <a:xfrm>
            <a:off x="6642494" y="433005"/>
            <a:ext cx="10438418" cy="90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321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visuels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r="67630" b="34322"/>
          <a:stretch/>
        </p:blipFill>
        <p:spPr>
          <a:xfrm>
            <a:off x="406202" y="433005"/>
            <a:ext cx="5937364" cy="903392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290668" y="8947454"/>
            <a:ext cx="4839725" cy="928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5234" tIns="87617" rIns="175234" bIns="87617" rtlCol="0" anchor="ctr"/>
          <a:lstStyle/>
          <a:p>
            <a:pPr algn="ctr" defTabSz="1752373"/>
            <a:endParaRPr lang="fr-FR" sz="3500">
              <a:solidFill>
                <a:prstClr val="white"/>
              </a:solidFill>
            </a:endParaRPr>
          </a:p>
        </p:txBody>
      </p:sp>
      <p:pic>
        <p:nvPicPr>
          <p:cNvPr id="5" name="Image 4" descr="visuels.jpg"/>
          <p:cNvPicPr>
            <a:picLocks noChangeAspect="1"/>
          </p:cNvPicPr>
          <p:nvPr userDrawn="1"/>
        </p:nvPicPr>
        <p:blipFill rotWithShape="1">
          <a:blip r:embed="rId2" cstate="print"/>
          <a:srcRect l="34000" r="9091" b="34322"/>
          <a:stretch/>
        </p:blipFill>
        <p:spPr>
          <a:xfrm>
            <a:off x="6642494" y="433005"/>
            <a:ext cx="10438418" cy="90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327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visuels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r="67630" b="34322"/>
          <a:stretch/>
        </p:blipFill>
        <p:spPr>
          <a:xfrm>
            <a:off x="406202" y="433005"/>
            <a:ext cx="5937364" cy="903392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290668" y="8947454"/>
            <a:ext cx="4839725" cy="928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5234" tIns="87617" rIns="175234" bIns="87617" rtlCol="0" anchor="ctr"/>
          <a:lstStyle/>
          <a:p>
            <a:pPr algn="ctr" defTabSz="1752373"/>
            <a:endParaRPr lang="fr-FR" sz="3500">
              <a:solidFill>
                <a:prstClr val="white"/>
              </a:solidFill>
            </a:endParaRPr>
          </a:p>
        </p:txBody>
      </p:sp>
      <p:pic>
        <p:nvPicPr>
          <p:cNvPr id="5" name="Image 4" descr="visuels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l="34000" r="9091" b="34322"/>
          <a:stretch/>
        </p:blipFill>
        <p:spPr>
          <a:xfrm>
            <a:off x="6642494" y="433005"/>
            <a:ext cx="10438418" cy="90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989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290668" y="8947454"/>
            <a:ext cx="4839725" cy="928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5234" tIns="87617" rIns="175234" bIns="87617" rtlCol="0" anchor="ctr"/>
          <a:lstStyle/>
          <a:p>
            <a:pPr algn="ctr" defTabSz="1752373"/>
            <a:endParaRPr lang="fr-FR" sz="3500">
              <a:solidFill>
                <a:prstClr val="white"/>
              </a:solidFill>
            </a:endParaRPr>
          </a:p>
        </p:txBody>
      </p:sp>
      <p:pic>
        <p:nvPicPr>
          <p:cNvPr id="5" name="Image 4" descr="visuels.jpg"/>
          <p:cNvPicPr>
            <a:picLocks noChangeAspect="1"/>
          </p:cNvPicPr>
          <p:nvPr userDrawn="1"/>
        </p:nvPicPr>
        <p:blipFill rotWithShape="1">
          <a:blip r:embed="rId2" cstate="print"/>
          <a:srcRect r="9091" b="34322"/>
          <a:stretch/>
        </p:blipFill>
        <p:spPr>
          <a:xfrm>
            <a:off x="406202" y="433005"/>
            <a:ext cx="16674685" cy="90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53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779669" y="395490"/>
            <a:ext cx="7901702" cy="1645973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3642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290668" y="8947454"/>
            <a:ext cx="4839725" cy="928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5234" tIns="87617" rIns="175234" bIns="87617" rtlCol="0" anchor="ctr"/>
          <a:lstStyle/>
          <a:p>
            <a:pPr algn="ctr" defTabSz="1752373"/>
            <a:endParaRPr lang="fr-FR" sz="3500">
              <a:solidFill>
                <a:prstClr val="white"/>
              </a:solidFill>
            </a:endParaRPr>
          </a:p>
        </p:txBody>
      </p:sp>
      <p:pic>
        <p:nvPicPr>
          <p:cNvPr id="5" name="Image 4" descr="visuels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r="9091" b="34322"/>
          <a:stretch/>
        </p:blipFill>
        <p:spPr>
          <a:xfrm>
            <a:off x="406202" y="433005"/>
            <a:ext cx="16674685" cy="90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256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visuels3.jpg"/>
          <p:cNvPicPr>
            <a:picLocks noChangeAspect="1"/>
          </p:cNvPicPr>
          <p:nvPr userDrawn="1"/>
        </p:nvPicPr>
        <p:blipFill rotWithShape="1">
          <a:blip r:embed="rId2" cstate="print"/>
          <a:srcRect r="91" b="27759"/>
          <a:stretch/>
        </p:blipFill>
        <p:spPr>
          <a:xfrm>
            <a:off x="406202" y="425471"/>
            <a:ext cx="16674685" cy="904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067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visuels3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r="91" b="27759"/>
          <a:stretch/>
        </p:blipFill>
        <p:spPr>
          <a:xfrm>
            <a:off x="406202" y="425471"/>
            <a:ext cx="16674685" cy="904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493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visuels7.jpg"/>
          <p:cNvPicPr>
            <a:picLocks noChangeAspect="1"/>
          </p:cNvPicPr>
          <p:nvPr userDrawn="1"/>
        </p:nvPicPr>
        <p:blipFill rotWithShape="1">
          <a:blip r:embed="rId2" cstate="print"/>
          <a:srcRect l="37363" b="26478"/>
          <a:stretch/>
        </p:blipFill>
        <p:spPr>
          <a:xfrm>
            <a:off x="6642500" y="375345"/>
            <a:ext cx="10532863" cy="9127022"/>
          </a:xfrm>
          <a:prstGeom prst="rect">
            <a:avLst/>
          </a:prstGeom>
        </p:spPr>
      </p:pic>
      <p:pic>
        <p:nvPicPr>
          <p:cNvPr id="2" name="Image 1" descr="visuels7.jpg"/>
          <p:cNvPicPr>
            <a:picLocks noChangeAspect="1"/>
          </p:cNvPicPr>
          <p:nvPr userDrawn="1"/>
        </p:nvPicPr>
        <p:blipFill rotWithShape="1">
          <a:blip r:embed="rId2" cstate="print"/>
          <a:srcRect l="-134" r="64460" b="26478"/>
          <a:stretch/>
        </p:blipFill>
        <p:spPr>
          <a:xfrm>
            <a:off x="344768" y="375345"/>
            <a:ext cx="5998847" cy="912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093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visuels7.jpg"/>
          <p:cNvPicPr>
            <a:picLocks noChangeAspect="1"/>
          </p:cNvPicPr>
          <p:nvPr userDrawn="1"/>
        </p:nvPicPr>
        <p:blipFill rotWithShape="1">
          <a:blip r:embed="rId2" cstate="print"/>
          <a:srcRect l="37363" b="26478"/>
          <a:stretch/>
        </p:blipFill>
        <p:spPr>
          <a:xfrm>
            <a:off x="6642500" y="375345"/>
            <a:ext cx="10532863" cy="9127022"/>
          </a:xfrm>
          <a:prstGeom prst="rect">
            <a:avLst/>
          </a:prstGeom>
        </p:spPr>
      </p:pic>
      <p:pic>
        <p:nvPicPr>
          <p:cNvPr id="2" name="Image 1" descr="visuels7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l="-134" r="64460" b="26478"/>
          <a:stretch/>
        </p:blipFill>
        <p:spPr>
          <a:xfrm>
            <a:off x="344768" y="375345"/>
            <a:ext cx="5998847" cy="912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7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visuels7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l="37363" b="26478"/>
          <a:stretch/>
        </p:blipFill>
        <p:spPr>
          <a:xfrm>
            <a:off x="6642500" y="375345"/>
            <a:ext cx="10532863" cy="9127022"/>
          </a:xfrm>
          <a:prstGeom prst="rect">
            <a:avLst/>
          </a:prstGeom>
        </p:spPr>
      </p:pic>
      <p:pic>
        <p:nvPicPr>
          <p:cNvPr id="2" name="Image 1" descr="visuels7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l="-134" r="64460" b="26478"/>
          <a:stretch/>
        </p:blipFill>
        <p:spPr>
          <a:xfrm>
            <a:off x="344768" y="375345"/>
            <a:ext cx="5998847" cy="912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876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7.jpg"/>
          <p:cNvPicPr>
            <a:picLocks noChangeAspect="1"/>
          </p:cNvPicPr>
          <p:nvPr userDrawn="1"/>
        </p:nvPicPr>
        <p:blipFill rotWithShape="1">
          <a:blip r:embed="rId2" cstate="print"/>
          <a:srcRect l="-134" b="26478"/>
          <a:stretch/>
        </p:blipFill>
        <p:spPr>
          <a:xfrm>
            <a:off x="344768" y="375345"/>
            <a:ext cx="16838347" cy="912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500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7.jpg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 l="-134" b="26478"/>
          <a:stretch/>
        </p:blipFill>
        <p:spPr>
          <a:xfrm>
            <a:off x="344768" y="375345"/>
            <a:ext cx="16838347" cy="912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65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1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10160" y="0"/>
            <a:ext cx="15379054" cy="131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800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311980" y="0"/>
            <a:ext cx="15247358" cy="131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05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7546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555766" y="0"/>
            <a:ext cx="14003572" cy="131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179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1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41357" y="0"/>
            <a:ext cx="16417981" cy="131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891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1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699167" y="2"/>
            <a:ext cx="13860171" cy="131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20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suels1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65764" y="0"/>
            <a:ext cx="16593574" cy="131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119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4243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86" y="513607"/>
            <a:ext cx="15964434" cy="694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768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97" y="651865"/>
            <a:ext cx="14462700" cy="76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865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32" y="928384"/>
            <a:ext cx="14462894" cy="76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30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77967" y="9153440"/>
            <a:ext cx="4097179" cy="525797"/>
          </a:xfrm>
          <a:prstGeom prst="rect">
            <a:avLst/>
          </a:prstGeom>
        </p:spPr>
        <p:txBody>
          <a:bodyPr lIns="175234" tIns="87617" rIns="175234" bIns="87617"/>
          <a:lstStyle/>
          <a:p>
            <a:pPr defTabSz="1752373"/>
            <a:fld id="{AA309A6D-C09C-4548-B29A-6CF363A7E532}" type="datetimeFigureOut">
              <a:rPr lang="fr-FR" sz="3500" smtClean="0">
                <a:solidFill>
                  <a:prstClr val="white">
                    <a:tint val="75000"/>
                  </a:prstClr>
                </a:solidFill>
              </a:rPr>
              <a:pPr defTabSz="1752373"/>
              <a:t>26/11/2019</a:t>
            </a:fld>
            <a:endParaRPr lang="fr-BE" sz="350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999442" y="9153440"/>
            <a:ext cx="5560457" cy="525797"/>
          </a:xfrm>
          <a:prstGeom prst="rect">
            <a:avLst/>
          </a:prstGeom>
        </p:spPr>
        <p:txBody>
          <a:bodyPr lIns="175234" tIns="87617" rIns="175234" bIns="87617"/>
          <a:lstStyle/>
          <a:p>
            <a:pPr defTabSz="1752373"/>
            <a:endParaRPr lang="fr-BE" sz="350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fr-B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592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6952" y="3067937"/>
            <a:ext cx="14925437" cy="21169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3902" y="5596308"/>
            <a:ext cx="12291537" cy="25238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76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52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628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50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8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2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133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009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7967" y="9153440"/>
            <a:ext cx="4097179" cy="525797"/>
          </a:xfrm>
          <a:prstGeom prst="rect">
            <a:avLst/>
          </a:prstGeom>
        </p:spPr>
        <p:txBody>
          <a:bodyPr lIns="175234" tIns="87617" rIns="175234" bIns="87617"/>
          <a:lstStyle/>
          <a:p>
            <a:pPr defTabSz="1752373"/>
            <a:fld id="{713B5AC9-EA3C-401D-B212-91201B38C638}" type="datetimeFigureOut">
              <a:rPr lang="en-US" sz="3500" smtClean="0">
                <a:solidFill>
                  <a:prstClr val="black"/>
                </a:solidFill>
              </a:rPr>
              <a:pPr defTabSz="1752373"/>
              <a:t>11/26/2019</a:t>
            </a:fld>
            <a:endParaRPr lang="en-US" sz="35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99442" y="9153440"/>
            <a:ext cx="5560457" cy="525797"/>
          </a:xfrm>
          <a:prstGeom prst="rect">
            <a:avLst/>
          </a:prstGeom>
        </p:spPr>
        <p:txBody>
          <a:bodyPr lIns="175234" tIns="87617" rIns="175234" bIns="87617"/>
          <a:lstStyle/>
          <a:p>
            <a:pPr defTabSz="1752373"/>
            <a:endParaRPr lang="en-US" sz="35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C769-17C2-4F37-89C3-21DD3C533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03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42" Type="http://schemas.openxmlformats.org/officeDocument/2006/relationships/slideLayout" Target="../slideLayouts/slideLayout43.xml"/><Relationship Id="rId47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51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46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41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41.xml"/><Relationship Id="rId45" Type="http://schemas.openxmlformats.org/officeDocument/2006/relationships/slideLayout" Target="../slideLayouts/slideLayout46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49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4" Type="http://schemas.openxmlformats.org/officeDocument/2006/relationships/slideLayout" Target="../slideLayouts/slideLayout45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43" Type="http://schemas.openxmlformats.org/officeDocument/2006/relationships/slideLayout" Target="../slideLayouts/slideLayout44.xml"/><Relationship Id="rId48" Type="http://schemas.openxmlformats.org/officeDocument/2006/relationships/slideLayout" Target="../slideLayouts/slideLayout49.xml"/><Relationship Id="rId8" Type="http://schemas.openxmlformats.org/officeDocument/2006/relationships/slideLayout" Target="../slideLayouts/slideLayout9.xml"/><Relationship Id="rId5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9" Type="http://schemas.openxmlformats.org/officeDocument/2006/relationships/slideLayout" Target="../slideLayouts/slideLayout90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34" Type="http://schemas.openxmlformats.org/officeDocument/2006/relationships/slideLayout" Target="../slideLayouts/slideLayout85.xml"/><Relationship Id="rId42" Type="http://schemas.openxmlformats.org/officeDocument/2006/relationships/slideLayout" Target="../slideLayouts/slideLayout93.xml"/><Relationship Id="rId47" Type="http://schemas.openxmlformats.org/officeDocument/2006/relationships/slideLayout" Target="../slideLayouts/slideLayout98.xml"/><Relationship Id="rId50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33" Type="http://schemas.openxmlformats.org/officeDocument/2006/relationships/slideLayout" Target="../slideLayouts/slideLayout84.xml"/><Relationship Id="rId38" Type="http://schemas.openxmlformats.org/officeDocument/2006/relationships/slideLayout" Target="../slideLayouts/slideLayout89.xml"/><Relationship Id="rId46" Type="http://schemas.openxmlformats.org/officeDocument/2006/relationships/slideLayout" Target="../slideLayouts/slideLayout97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0.xml"/><Relationship Id="rId41" Type="http://schemas.openxmlformats.org/officeDocument/2006/relationships/slideLayout" Target="../slideLayouts/slideLayout92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32" Type="http://schemas.openxmlformats.org/officeDocument/2006/relationships/slideLayout" Target="../slideLayouts/slideLayout83.xml"/><Relationship Id="rId37" Type="http://schemas.openxmlformats.org/officeDocument/2006/relationships/slideLayout" Target="../slideLayouts/slideLayout88.xml"/><Relationship Id="rId40" Type="http://schemas.openxmlformats.org/officeDocument/2006/relationships/slideLayout" Target="../slideLayouts/slideLayout91.xml"/><Relationship Id="rId45" Type="http://schemas.openxmlformats.org/officeDocument/2006/relationships/slideLayout" Target="../slideLayouts/slideLayout96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36" Type="http://schemas.openxmlformats.org/officeDocument/2006/relationships/slideLayout" Target="../slideLayouts/slideLayout87.xml"/><Relationship Id="rId4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31" Type="http://schemas.openxmlformats.org/officeDocument/2006/relationships/slideLayout" Target="../slideLayouts/slideLayout82.xml"/><Relationship Id="rId44" Type="http://schemas.openxmlformats.org/officeDocument/2006/relationships/slideLayout" Target="../slideLayouts/slideLayout95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81.xml"/><Relationship Id="rId35" Type="http://schemas.openxmlformats.org/officeDocument/2006/relationships/slideLayout" Target="../slideLayouts/slideLayout86.xml"/><Relationship Id="rId43" Type="http://schemas.openxmlformats.org/officeDocument/2006/relationships/slideLayout" Target="../slideLayouts/slideLayout94.xml"/><Relationship Id="rId48" Type="http://schemas.openxmlformats.org/officeDocument/2006/relationships/slideLayout" Target="../slideLayouts/slideLayout99.xml"/><Relationship Id="rId8" Type="http://schemas.openxmlformats.org/officeDocument/2006/relationships/slideLayout" Target="../slideLayouts/slideLayout59.xml"/><Relationship Id="rId5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slideLayout" Target="../slideLayouts/slideLayout127.xml"/><Relationship Id="rId39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34" Type="http://schemas.openxmlformats.org/officeDocument/2006/relationships/slideLayout" Target="../slideLayouts/slideLayout135.xml"/><Relationship Id="rId42" Type="http://schemas.openxmlformats.org/officeDocument/2006/relationships/slideLayout" Target="../slideLayouts/slideLayout143.xml"/><Relationship Id="rId47" Type="http://schemas.openxmlformats.org/officeDocument/2006/relationships/slideLayout" Target="../slideLayouts/slideLayout148.xml"/><Relationship Id="rId50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33" Type="http://schemas.openxmlformats.org/officeDocument/2006/relationships/slideLayout" Target="../slideLayouts/slideLayout134.xml"/><Relationship Id="rId38" Type="http://schemas.openxmlformats.org/officeDocument/2006/relationships/slideLayout" Target="../slideLayouts/slideLayout139.xml"/><Relationship Id="rId46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29" Type="http://schemas.openxmlformats.org/officeDocument/2006/relationships/slideLayout" Target="../slideLayouts/slideLayout130.xml"/><Relationship Id="rId41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32" Type="http://schemas.openxmlformats.org/officeDocument/2006/relationships/slideLayout" Target="../slideLayouts/slideLayout133.xml"/><Relationship Id="rId37" Type="http://schemas.openxmlformats.org/officeDocument/2006/relationships/slideLayout" Target="../slideLayouts/slideLayout138.xml"/><Relationship Id="rId40" Type="http://schemas.openxmlformats.org/officeDocument/2006/relationships/slideLayout" Target="../slideLayouts/slideLayout141.xml"/><Relationship Id="rId45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28" Type="http://schemas.openxmlformats.org/officeDocument/2006/relationships/slideLayout" Target="../slideLayouts/slideLayout129.xml"/><Relationship Id="rId36" Type="http://schemas.openxmlformats.org/officeDocument/2006/relationships/slideLayout" Target="../slideLayouts/slideLayout137.xml"/><Relationship Id="rId49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32.xml"/><Relationship Id="rId44" Type="http://schemas.openxmlformats.org/officeDocument/2006/relationships/slideLayout" Target="../slideLayouts/slideLayout145.xml"/><Relationship Id="rId52" Type="http://schemas.openxmlformats.org/officeDocument/2006/relationships/theme" Target="../theme/theme4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Relationship Id="rId27" Type="http://schemas.openxmlformats.org/officeDocument/2006/relationships/slideLayout" Target="../slideLayouts/slideLayout128.xml"/><Relationship Id="rId30" Type="http://schemas.openxmlformats.org/officeDocument/2006/relationships/slideLayout" Target="../slideLayouts/slideLayout131.xml"/><Relationship Id="rId35" Type="http://schemas.openxmlformats.org/officeDocument/2006/relationships/slideLayout" Target="../slideLayouts/slideLayout136.xml"/><Relationship Id="rId43" Type="http://schemas.openxmlformats.org/officeDocument/2006/relationships/slideLayout" Target="../slideLayouts/slideLayout144.xml"/><Relationship Id="rId48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09.xml"/><Relationship Id="rId51" Type="http://schemas.openxmlformats.org/officeDocument/2006/relationships/slideLayout" Target="../slideLayouts/slideLayout1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baseM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7559338" cy="986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2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>
    <p:fade/>
  </p:transition>
  <p:txStyles>
    <p:titleStyle>
      <a:lvl1pPr algn="ctr" defTabSz="1363953" rtl="0" eaLnBrk="1" latinLnBrk="0" hangingPunct="1">
        <a:spcBef>
          <a:spcPct val="0"/>
        </a:spcBef>
        <a:buNone/>
        <a:defRPr sz="6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1482" indent="-511482" algn="l" defTabSz="1363953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08205" indent="-426229" algn="l" defTabSz="1363953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704942" indent="-340989" algn="l" defTabSz="136395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86918" indent="-340989" algn="l" defTabSz="1363953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068896" indent="-340989" algn="l" defTabSz="1363953" rtl="0" eaLnBrk="1" latinLnBrk="0" hangingPunct="1">
        <a:spcBef>
          <a:spcPct val="20000"/>
        </a:spcBef>
        <a:buFont typeface="Arial" pitchFamily="34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750869" indent="-340989" algn="l" defTabSz="1363953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432849" indent="-340989" algn="l" defTabSz="1363953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114825" indent="-340989" algn="l" defTabSz="1363953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5796798" indent="-340989" algn="l" defTabSz="1363953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639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1974" algn="l" defTabSz="13639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3953" algn="l" defTabSz="13639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45929" algn="l" defTabSz="13639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7907" algn="l" defTabSz="13639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09883" algn="l" defTabSz="13639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91854" algn="l" defTabSz="13639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73836" algn="l" defTabSz="13639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55810" algn="l" defTabSz="13639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77967" y="395490"/>
            <a:ext cx="15803404" cy="1645973"/>
          </a:xfrm>
          <a:prstGeom prst="rect">
            <a:avLst/>
          </a:prstGeom>
        </p:spPr>
        <p:txBody>
          <a:bodyPr vert="horz" lIns="175126" tIns="87563" rIns="175126" bIns="87563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77967" y="2304364"/>
            <a:ext cx="15803404" cy="6517596"/>
          </a:xfrm>
          <a:prstGeom prst="rect">
            <a:avLst/>
          </a:prstGeom>
        </p:spPr>
        <p:txBody>
          <a:bodyPr vert="horz" lIns="175126" tIns="87563" rIns="175126" bIns="87563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5693562" y="9153442"/>
            <a:ext cx="987809" cy="525797"/>
          </a:xfrm>
          <a:prstGeom prst="rect">
            <a:avLst/>
          </a:prstGeom>
        </p:spPr>
        <p:txBody>
          <a:bodyPr vert="horz" lIns="175126" tIns="87563" rIns="175126" bIns="87563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  <a:latin typeface="ITC Avant Garde Std Bk" pitchFamily="34" charset="0"/>
              </a:defRPr>
            </a:lvl1pPr>
          </a:lstStyle>
          <a:p>
            <a:pPr defTabSz="1751313"/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1751313"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6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732" r:id="rId38"/>
    <p:sldLayoutId id="2147483733" r:id="rId39"/>
    <p:sldLayoutId id="2147483734" r:id="rId40"/>
    <p:sldLayoutId id="2147483735" r:id="rId41"/>
    <p:sldLayoutId id="2147483736" r:id="rId42"/>
    <p:sldLayoutId id="2147483737" r:id="rId43"/>
    <p:sldLayoutId id="2147483738" r:id="rId44"/>
    <p:sldLayoutId id="2147483739" r:id="rId45"/>
    <p:sldLayoutId id="2147483740" r:id="rId46"/>
    <p:sldLayoutId id="2147483741" r:id="rId47"/>
    <p:sldLayoutId id="2147483742" r:id="rId48"/>
    <p:sldLayoutId id="2147483743" r:id="rId49"/>
    <p:sldLayoutId id="2147483744" r:id="rId50"/>
  </p:sldLayoutIdLst>
  <p:txStyles>
    <p:titleStyle>
      <a:lvl1pPr algn="ctr" defTabSz="1751313" rtl="0" eaLnBrk="1" latinLnBrk="0" hangingPunct="1">
        <a:lnSpc>
          <a:spcPts val="7664"/>
        </a:lnSpc>
        <a:spcBef>
          <a:spcPct val="0"/>
        </a:spcBef>
        <a:buNone/>
        <a:defRPr sz="8400" kern="1200" spc="-288">
          <a:solidFill>
            <a:schemeClr val="tx1"/>
          </a:solidFill>
          <a:latin typeface="Bodoni MT" panose="02070603080606020203" pitchFamily="18" charset="0"/>
          <a:ea typeface="+mj-ea"/>
          <a:cs typeface="+mj-cs"/>
        </a:defRPr>
      </a:lvl1pPr>
    </p:titleStyle>
    <p:bodyStyle>
      <a:lvl1pPr marL="656739" indent="-656739" algn="l" defTabSz="1751313" rtl="0" eaLnBrk="1" latinLnBrk="0" hangingPunct="1">
        <a:spcBef>
          <a:spcPct val="20000"/>
        </a:spcBef>
        <a:buFont typeface="Arial" panose="020B0604020202020204" pitchFamily="34" charset="0"/>
        <a:buChar char="•"/>
        <a:defRPr sz="5400" kern="1200" spc="0">
          <a:solidFill>
            <a:schemeClr val="tx1"/>
          </a:solidFill>
          <a:latin typeface="ITC Avant Garde Std Bk" pitchFamily="34" charset="0"/>
          <a:ea typeface="+mn-ea"/>
          <a:cs typeface="+mn-cs"/>
        </a:defRPr>
      </a:lvl1pPr>
      <a:lvl2pPr marL="1422930" indent="-547286" algn="l" defTabSz="1751313" rtl="0" eaLnBrk="1" latinLnBrk="0" hangingPunct="1">
        <a:spcBef>
          <a:spcPct val="20000"/>
        </a:spcBef>
        <a:buFont typeface="Arial" panose="020B0604020202020204" pitchFamily="34" charset="0"/>
        <a:buChar char="–"/>
        <a:defRPr sz="4600" kern="1200" spc="0">
          <a:solidFill>
            <a:schemeClr val="tx1"/>
          </a:solidFill>
          <a:latin typeface="ITC Avant Garde Std Bk" pitchFamily="34" charset="0"/>
          <a:ea typeface="+mn-ea"/>
          <a:cs typeface="+mn-cs"/>
        </a:defRPr>
      </a:lvl2pPr>
      <a:lvl3pPr marL="2189132" indent="-437821" algn="l" defTabSz="1751313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 spc="0">
          <a:solidFill>
            <a:schemeClr val="tx1"/>
          </a:solidFill>
          <a:latin typeface="ITC Avant Garde Std Bk" pitchFamily="34" charset="0"/>
          <a:ea typeface="+mn-ea"/>
          <a:cs typeface="+mn-cs"/>
        </a:defRPr>
      </a:lvl3pPr>
      <a:lvl4pPr marL="3064779" indent="-437821" algn="l" defTabSz="1751313" rtl="0" eaLnBrk="1" latinLnBrk="0" hangingPunct="1">
        <a:spcBef>
          <a:spcPct val="20000"/>
        </a:spcBef>
        <a:buFont typeface="Arial" panose="020B0604020202020204" pitchFamily="34" charset="0"/>
        <a:buChar char="–"/>
        <a:defRPr sz="3500" kern="1200" spc="0">
          <a:solidFill>
            <a:schemeClr val="tx1"/>
          </a:solidFill>
          <a:latin typeface="ITC Avant Garde Std Bk" pitchFamily="34" charset="0"/>
          <a:ea typeface="+mn-ea"/>
          <a:cs typeface="+mn-cs"/>
        </a:defRPr>
      </a:lvl4pPr>
      <a:lvl5pPr marL="3940427" indent="-437821" algn="l" defTabSz="1751313" rtl="0" eaLnBrk="1" latinLnBrk="0" hangingPunct="1">
        <a:spcBef>
          <a:spcPct val="20000"/>
        </a:spcBef>
        <a:buFont typeface="Arial" panose="020B0604020202020204" pitchFamily="34" charset="0"/>
        <a:buChar char="»"/>
        <a:defRPr sz="3500" kern="1200" spc="0">
          <a:solidFill>
            <a:schemeClr val="tx1"/>
          </a:solidFill>
          <a:latin typeface="ITC Avant Garde Std Bk" pitchFamily="34" charset="0"/>
          <a:ea typeface="+mn-ea"/>
          <a:cs typeface="+mn-cs"/>
        </a:defRPr>
      </a:lvl5pPr>
      <a:lvl6pPr marL="4816084" indent="-437821" algn="l" defTabSz="1751313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6pPr>
      <a:lvl7pPr marL="5691734" indent="-437821" algn="l" defTabSz="1751313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7pPr>
      <a:lvl8pPr marL="6567387" indent="-437821" algn="l" defTabSz="1751313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8pPr>
      <a:lvl9pPr marL="7443043" indent="-437821" algn="l" defTabSz="1751313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75131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75661" algn="l" defTabSz="175131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751313" algn="l" defTabSz="175131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626956" algn="l" defTabSz="175131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3502610" algn="l" defTabSz="175131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4378256" algn="l" defTabSz="175131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5253915" algn="l" defTabSz="175131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6129561" algn="l" defTabSz="175131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7005218" algn="l" defTabSz="175131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77967" y="395490"/>
            <a:ext cx="15803404" cy="1645973"/>
          </a:xfrm>
          <a:prstGeom prst="rect">
            <a:avLst/>
          </a:prstGeom>
        </p:spPr>
        <p:txBody>
          <a:bodyPr vert="horz" lIns="175234" tIns="87617" rIns="175234" bIns="87617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77967" y="2304364"/>
            <a:ext cx="15803404" cy="6517596"/>
          </a:xfrm>
          <a:prstGeom prst="rect">
            <a:avLst/>
          </a:prstGeom>
        </p:spPr>
        <p:txBody>
          <a:bodyPr vert="horz" lIns="175234" tIns="87617" rIns="175234" bIns="87617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5693562" y="9153442"/>
            <a:ext cx="987809" cy="525797"/>
          </a:xfrm>
          <a:prstGeom prst="rect">
            <a:avLst/>
          </a:prstGeom>
        </p:spPr>
        <p:txBody>
          <a:bodyPr vert="horz" lIns="175234" tIns="87617" rIns="175234" bIns="87617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  <a:latin typeface="ITC Avant Garde Std Bk" pitchFamily="34" charset="0"/>
              </a:defRPr>
            </a:lvl1pPr>
          </a:lstStyle>
          <a:p>
            <a:pPr defTabSz="1752373"/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1752373"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353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  <p:sldLayoutId id="2147483814" r:id="rId21"/>
    <p:sldLayoutId id="2147483815" r:id="rId22"/>
    <p:sldLayoutId id="2147483816" r:id="rId23"/>
    <p:sldLayoutId id="2147483817" r:id="rId24"/>
    <p:sldLayoutId id="2147483818" r:id="rId25"/>
    <p:sldLayoutId id="2147483819" r:id="rId26"/>
    <p:sldLayoutId id="2147483820" r:id="rId27"/>
    <p:sldLayoutId id="2147483821" r:id="rId28"/>
    <p:sldLayoutId id="2147483822" r:id="rId29"/>
    <p:sldLayoutId id="2147483823" r:id="rId30"/>
    <p:sldLayoutId id="2147483824" r:id="rId31"/>
    <p:sldLayoutId id="2147483825" r:id="rId32"/>
    <p:sldLayoutId id="2147483826" r:id="rId33"/>
    <p:sldLayoutId id="2147483827" r:id="rId34"/>
    <p:sldLayoutId id="2147483828" r:id="rId35"/>
    <p:sldLayoutId id="2147483829" r:id="rId36"/>
    <p:sldLayoutId id="2147483830" r:id="rId37"/>
    <p:sldLayoutId id="2147483831" r:id="rId38"/>
    <p:sldLayoutId id="2147483832" r:id="rId39"/>
    <p:sldLayoutId id="2147483833" r:id="rId40"/>
    <p:sldLayoutId id="2147483834" r:id="rId41"/>
    <p:sldLayoutId id="2147483835" r:id="rId42"/>
    <p:sldLayoutId id="2147483836" r:id="rId43"/>
    <p:sldLayoutId id="2147483837" r:id="rId44"/>
    <p:sldLayoutId id="2147483838" r:id="rId45"/>
    <p:sldLayoutId id="2147483839" r:id="rId46"/>
    <p:sldLayoutId id="2147483840" r:id="rId47"/>
    <p:sldLayoutId id="2147483841" r:id="rId48"/>
    <p:sldLayoutId id="2147483842" r:id="rId49"/>
    <p:sldLayoutId id="2147483843" r:id="rId50"/>
  </p:sldLayoutIdLst>
  <p:txStyles>
    <p:titleStyle>
      <a:lvl1pPr algn="ctr" defTabSz="1752373" rtl="0" eaLnBrk="1" latinLnBrk="0" hangingPunct="1">
        <a:lnSpc>
          <a:spcPts val="7664"/>
        </a:lnSpc>
        <a:spcBef>
          <a:spcPct val="0"/>
        </a:spcBef>
        <a:buNone/>
        <a:defRPr sz="8400" kern="1200" spc="-288">
          <a:solidFill>
            <a:schemeClr val="tx1"/>
          </a:solidFill>
          <a:latin typeface="Bodoni MT" panose="02070603080606020203" pitchFamily="18" charset="0"/>
          <a:ea typeface="+mj-ea"/>
          <a:cs typeface="+mj-cs"/>
        </a:defRPr>
      </a:lvl1pPr>
    </p:titleStyle>
    <p:bodyStyle>
      <a:lvl1pPr marL="657139" indent="-657139" algn="l" defTabSz="1752373" rtl="0" eaLnBrk="1" latinLnBrk="0" hangingPunct="1">
        <a:spcBef>
          <a:spcPct val="20000"/>
        </a:spcBef>
        <a:buFont typeface="Arial" panose="020B0604020202020204" pitchFamily="34" charset="0"/>
        <a:buChar char="•"/>
        <a:defRPr sz="5400" kern="1200" spc="0">
          <a:solidFill>
            <a:schemeClr val="tx1"/>
          </a:solidFill>
          <a:latin typeface="ITC Avant Garde Std Bk" pitchFamily="34" charset="0"/>
          <a:ea typeface="+mn-ea"/>
          <a:cs typeface="+mn-cs"/>
        </a:defRPr>
      </a:lvl1pPr>
      <a:lvl2pPr marL="1423792" indent="-547618" algn="l" defTabSz="1752373" rtl="0" eaLnBrk="1" latinLnBrk="0" hangingPunct="1">
        <a:spcBef>
          <a:spcPct val="20000"/>
        </a:spcBef>
        <a:buFont typeface="Arial" panose="020B0604020202020204" pitchFamily="34" charset="0"/>
        <a:buChar char="–"/>
        <a:defRPr sz="4600" kern="1200" spc="0">
          <a:solidFill>
            <a:schemeClr val="tx1"/>
          </a:solidFill>
          <a:latin typeface="ITC Avant Garde Std Bk" pitchFamily="34" charset="0"/>
          <a:ea typeface="+mn-ea"/>
          <a:cs typeface="+mn-cs"/>
        </a:defRPr>
      </a:lvl2pPr>
      <a:lvl3pPr marL="2190460" indent="-438088" algn="l" defTabSz="1752373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 spc="0">
          <a:solidFill>
            <a:schemeClr val="tx1"/>
          </a:solidFill>
          <a:latin typeface="ITC Avant Garde Std Bk" pitchFamily="34" charset="0"/>
          <a:ea typeface="+mn-ea"/>
          <a:cs typeface="+mn-cs"/>
        </a:defRPr>
      </a:lvl3pPr>
      <a:lvl4pPr marL="3066642" indent="-438088" algn="l" defTabSz="1752373" rtl="0" eaLnBrk="1" latinLnBrk="0" hangingPunct="1">
        <a:spcBef>
          <a:spcPct val="20000"/>
        </a:spcBef>
        <a:buFont typeface="Arial" panose="020B0604020202020204" pitchFamily="34" charset="0"/>
        <a:buChar char="–"/>
        <a:defRPr sz="3500" kern="1200" spc="0">
          <a:solidFill>
            <a:schemeClr val="tx1"/>
          </a:solidFill>
          <a:latin typeface="ITC Avant Garde Std Bk" pitchFamily="34" charset="0"/>
          <a:ea typeface="+mn-ea"/>
          <a:cs typeface="+mn-cs"/>
        </a:defRPr>
      </a:lvl4pPr>
      <a:lvl5pPr marL="3942823" indent="-438088" algn="l" defTabSz="1752373" rtl="0" eaLnBrk="1" latinLnBrk="0" hangingPunct="1">
        <a:spcBef>
          <a:spcPct val="20000"/>
        </a:spcBef>
        <a:buFont typeface="Arial" panose="020B0604020202020204" pitchFamily="34" charset="0"/>
        <a:buChar char="»"/>
        <a:defRPr sz="3500" kern="1200" spc="0">
          <a:solidFill>
            <a:schemeClr val="tx1"/>
          </a:solidFill>
          <a:latin typeface="ITC Avant Garde Std Bk" pitchFamily="34" charset="0"/>
          <a:ea typeface="+mn-ea"/>
          <a:cs typeface="+mn-cs"/>
        </a:defRPr>
      </a:lvl5pPr>
      <a:lvl6pPr marL="4819011" indent="-438088" algn="l" defTabSz="1752373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6pPr>
      <a:lvl7pPr marL="5695192" indent="-438088" algn="l" defTabSz="1752373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7pPr>
      <a:lvl8pPr marL="6571379" indent="-438088" algn="l" defTabSz="1752373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8pPr>
      <a:lvl9pPr marL="7447567" indent="-438088" algn="l" defTabSz="1752373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75237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76191" algn="l" defTabSz="175237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752373" algn="l" defTabSz="175237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628554" algn="l" defTabSz="175237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3504738" algn="l" defTabSz="175237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4380917" algn="l" defTabSz="175237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5257106" algn="l" defTabSz="175237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6133286" algn="l" defTabSz="175237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7009473" algn="l" defTabSz="175237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77967" y="395490"/>
            <a:ext cx="15803404" cy="1645973"/>
          </a:xfrm>
          <a:prstGeom prst="rect">
            <a:avLst/>
          </a:prstGeom>
        </p:spPr>
        <p:txBody>
          <a:bodyPr vert="horz" lIns="175341" tIns="87671" rIns="175341" bIns="87671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77967" y="2304364"/>
            <a:ext cx="15803404" cy="6517596"/>
          </a:xfrm>
          <a:prstGeom prst="rect">
            <a:avLst/>
          </a:prstGeom>
        </p:spPr>
        <p:txBody>
          <a:bodyPr vert="horz" lIns="175341" tIns="87671" rIns="175341" bIns="87671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5693562" y="9153442"/>
            <a:ext cx="987809" cy="525797"/>
          </a:xfrm>
          <a:prstGeom prst="rect">
            <a:avLst/>
          </a:prstGeom>
        </p:spPr>
        <p:txBody>
          <a:bodyPr vert="horz" lIns="175341" tIns="87671" rIns="175341" bIns="87671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  <a:latin typeface="ITC Avant Garde Std Bk" pitchFamily="34" charset="0"/>
              </a:defRPr>
            </a:lvl1pPr>
          </a:lstStyle>
          <a:p>
            <a:pPr defTabSz="1753433"/>
            <a:fld id="{F4D5B78E-E7ED-4BD3-8895-896DF6392B4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1753433"/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72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  <p:sldLayoutId id="2147483867" r:id="rId23"/>
    <p:sldLayoutId id="2147483868" r:id="rId24"/>
    <p:sldLayoutId id="2147483869" r:id="rId25"/>
    <p:sldLayoutId id="2147483870" r:id="rId26"/>
    <p:sldLayoutId id="2147483871" r:id="rId27"/>
    <p:sldLayoutId id="2147483872" r:id="rId28"/>
    <p:sldLayoutId id="2147483873" r:id="rId29"/>
    <p:sldLayoutId id="2147483874" r:id="rId30"/>
    <p:sldLayoutId id="2147483875" r:id="rId31"/>
    <p:sldLayoutId id="2147483876" r:id="rId32"/>
    <p:sldLayoutId id="2147483877" r:id="rId33"/>
    <p:sldLayoutId id="2147483878" r:id="rId34"/>
    <p:sldLayoutId id="2147483879" r:id="rId35"/>
    <p:sldLayoutId id="2147483880" r:id="rId36"/>
    <p:sldLayoutId id="2147483881" r:id="rId37"/>
    <p:sldLayoutId id="2147483882" r:id="rId38"/>
    <p:sldLayoutId id="2147483883" r:id="rId39"/>
    <p:sldLayoutId id="2147483884" r:id="rId40"/>
    <p:sldLayoutId id="2147483885" r:id="rId41"/>
    <p:sldLayoutId id="2147483886" r:id="rId42"/>
    <p:sldLayoutId id="2147483887" r:id="rId43"/>
    <p:sldLayoutId id="2147483888" r:id="rId44"/>
    <p:sldLayoutId id="2147483889" r:id="rId45"/>
    <p:sldLayoutId id="2147483890" r:id="rId46"/>
    <p:sldLayoutId id="2147483891" r:id="rId47"/>
    <p:sldLayoutId id="2147483892" r:id="rId48"/>
    <p:sldLayoutId id="2147483893" r:id="rId49"/>
    <p:sldLayoutId id="2147483894" r:id="rId50"/>
    <p:sldLayoutId id="2147483895" r:id="rId51"/>
  </p:sldLayoutIdLst>
  <p:txStyles>
    <p:titleStyle>
      <a:lvl1pPr algn="ctr" defTabSz="1753433" rtl="0" eaLnBrk="1" latinLnBrk="0" hangingPunct="1">
        <a:lnSpc>
          <a:spcPts val="7664"/>
        </a:lnSpc>
        <a:spcBef>
          <a:spcPct val="0"/>
        </a:spcBef>
        <a:buNone/>
        <a:defRPr sz="8400" kern="1200" spc="-288">
          <a:solidFill>
            <a:schemeClr val="tx1"/>
          </a:solidFill>
          <a:latin typeface="Bodoni MT" panose="02070603080606020203" pitchFamily="18" charset="0"/>
          <a:ea typeface="+mj-ea"/>
          <a:cs typeface="+mj-cs"/>
        </a:defRPr>
      </a:lvl1pPr>
    </p:titleStyle>
    <p:bodyStyle>
      <a:lvl1pPr marL="657538" indent="-657538" algn="l" defTabSz="1753433" rtl="0" eaLnBrk="1" latinLnBrk="0" hangingPunct="1">
        <a:spcBef>
          <a:spcPct val="20000"/>
        </a:spcBef>
        <a:buFont typeface="Arial" panose="020B0604020202020204" pitchFamily="34" charset="0"/>
        <a:buChar char="•"/>
        <a:defRPr sz="5400" kern="1200" spc="0">
          <a:solidFill>
            <a:schemeClr val="tx1"/>
          </a:solidFill>
          <a:latin typeface="ITC Avant Garde Std Bk" pitchFamily="34" charset="0"/>
          <a:ea typeface="+mn-ea"/>
          <a:cs typeface="+mn-cs"/>
        </a:defRPr>
      </a:lvl1pPr>
      <a:lvl2pPr marL="1424660" indent="-547948" algn="l" defTabSz="1753433" rtl="0" eaLnBrk="1" latinLnBrk="0" hangingPunct="1">
        <a:spcBef>
          <a:spcPct val="20000"/>
        </a:spcBef>
        <a:buFont typeface="Arial" panose="020B0604020202020204" pitchFamily="34" charset="0"/>
        <a:buChar char="–"/>
        <a:defRPr sz="4600" kern="1200" spc="0">
          <a:solidFill>
            <a:schemeClr val="tx1"/>
          </a:solidFill>
          <a:latin typeface="ITC Avant Garde Std Bk" pitchFamily="34" charset="0"/>
          <a:ea typeface="+mn-ea"/>
          <a:cs typeface="+mn-cs"/>
        </a:defRPr>
      </a:lvl2pPr>
      <a:lvl3pPr marL="2191789" indent="-438357" algn="l" defTabSz="1753433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 spc="0">
          <a:solidFill>
            <a:schemeClr val="tx1"/>
          </a:solidFill>
          <a:latin typeface="ITC Avant Garde Std Bk" pitchFamily="34" charset="0"/>
          <a:ea typeface="+mn-ea"/>
          <a:cs typeface="+mn-cs"/>
        </a:defRPr>
      </a:lvl3pPr>
      <a:lvl4pPr marL="3068505" indent="-438357" algn="l" defTabSz="1753433" rtl="0" eaLnBrk="1" latinLnBrk="0" hangingPunct="1">
        <a:spcBef>
          <a:spcPct val="20000"/>
        </a:spcBef>
        <a:buFont typeface="Arial" panose="020B0604020202020204" pitchFamily="34" charset="0"/>
        <a:buChar char="–"/>
        <a:defRPr sz="3500" kern="1200" spc="0">
          <a:solidFill>
            <a:schemeClr val="tx1"/>
          </a:solidFill>
          <a:latin typeface="ITC Avant Garde Std Bk" pitchFamily="34" charset="0"/>
          <a:ea typeface="+mn-ea"/>
          <a:cs typeface="+mn-cs"/>
        </a:defRPr>
      </a:lvl4pPr>
      <a:lvl5pPr marL="3945220" indent="-438357" algn="l" defTabSz="1753433" rtl="0" eaLnBrk="1" latinLnBrk="0" hangingPunct="1">
        <a:spcBef>
          <a:spcPct val="20000"/>
        </a:spcBef>
        <a:buFont typeface="Arial" panose="020B0604020202020204" pitchFamily="34" charset="0"/>
        <a:buChar char="»"/>
        <a:defRPr sz="3500" kern="1200" spc="0">
          <a:solidFill>
            <a:schemeClr val="tx1"/>
          </a:solidFill>
          <a:latin typeface="ITC Avant Garde Std Bk" pitchFamily="34" charset="0"/>
          <a:ea typeface="+mn-ea"/>
          <a:cs typeface="+mn-cs"/>
        </a:defRPr>
      </a:lvl5pPr>
      <a:lvl6pPr marL="4821937" indent="-438357" algn="l" defTabSz="1753433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6pPr>
      <a:lvl7pPr marL="5698656" indent="-438357" algn="l" defTabSz="1753433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7pPr>
      <a:lvl8pPr marL="6575374" indent="-438357" algn="l" defTabSz="1753433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8pPr>
      <a:lvl9pPr marL="7452091" indent="-438357" algn="l" defTabSz="1753433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75343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76721" algn="l" defTabSz="175343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753433" algn="l" defTabSz="175343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630152" algn="l" defTabSz="175343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3506865" algn="l" defTabSz="175343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4383580" algn="l" defTabSz="175343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5260301" algn="l" defTabSz="175343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6137011" algn="l" defTabSz="175343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7013732" algn="l" defTabSz="1753433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jpeg"/><Relationship Id="rId18" Type="http://schemas.openxmlformats.org/officeDocument/2006/relationships/image" Target="../media/image69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17" Type="http://schemas.microsoft.com/office/2007/relationships/hdphoto" Target="../media/hdphoto4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8.png"/><Relationship Id="rId20" Type="http://schemas.openxmlformats.org/officeDocument/2006/relationships/image" Target="../media/image71.jpe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jpeg"/><Relationship Id="rId15" Type="http://schemas.openxmlformats.org/officeDocument/2006/relationships/image" Target="../media/image67.png"/><Relationship Id="rId10" Type="http://schemas.microsoft.com/office/2007/relationships/hdphoto" Target="../media/hdphoto3.wdp"/><Relationship Id="rId19" Type="http://schemas.openxmlformats.org/officeDocument/2006/relationships/image" Target="../media/image70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2.jpeg"/><Relationship Id="rId7" Type="http://schemas.openxmlformats.org/officeDocument/2006/relationships/image" Target="../media/image75.emf"/><Relationship Id="rId12" Type="http://schemas.openxmlformats.org/officeDocument/2006/relationships/image" Target="../media/image80.tif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74.jpeg"/><Relationship Id="rId11" Type="http://schemas.openxmlformats.org/officeDocument/2006/relationships/image" Target="../media/image79.png"/><Relationship Id="rId5" Type="http://schemas.microsoft.com/office/2007/relationships/hdphoto" Target="../media/hdphoto5.wdp"/><Relationship Id="rId15" Type="http://schemas.openxmlformats.org/officeDocument/2006/relationships/image" Target="../media/image83.emf"/><Relationship Id="rId10" Type="http://schemas.openxmlformats.org/officeDocument/2006/relationships/image" Target="../media/image78.emf"/><Relationship Id="rId4" Type="http://schemas.openxmlformats.org/officeDocument/2006/relationships/image" Target="../media/image73.png"/><Relationship Id="rId9" Type="http://schemas.openxmlformats.org/officeDocument/2006/relationships/image" Target="../media/image77.emf"/><Relationship Id="rId14" Type="http://schemas.openxmlformats.org/officeDocument/2006/relationships/image" Target="../media/image8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91.png"/><Relationship Id="rId5" Type="http://schemas.microsoft.com/office/2007/relationships/hdphoto" Target="../media/hdphoto6.wdp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8.xml"/><Relationship Id="rId5" Type="http://schemas.openxmlformats.org/officeDocument/2006/relationships/image" Target="../media/image92.png"/><Relationship Id="rId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94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9.png"/><Relationship Id="rId7" Type="http://schemas.openxmlformats.org/officeDocument/2006/relationships/image" Target="../media/image94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48.xml"/><Relationship Id="rId5" Type="http://schemas.openxmlformats.org/officeDocument/2006/relationships/image" Target="../media/image92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9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8.xml"/><Relationship Id="rId5" Type="http://schemas.openxmlformats.org/officeDocument/2006/relationships/image" Target="../media/image92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94.png"/><Relationship Id="rId5" Type="http://schemas.openxmlformats.org/officeDocument/2006/relationships/image" Target="../media/image103.png"/><Relationship Id="rId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92.png"/><Relationship Id="rId5" Type="http://schemas.openxmlformats.org/officeDocument/2006/relationships/image" Target="../media/image94.png"/><Relationship Id="rId4" Type="http://schemas.openxmlformats.org/officeDocument/2006/relationships/image" Target="../media/image10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08.png"/><Relationship Id="rId11" Type="http://schemas.openxmlformats.org/officeDocument/2006/relationships/image" Target="../media/image92.png"/><Relationship Id="rId5" Type="http://schemas.openxmlformats.org/officeDocument/2006/relationships/image" Target="../media/image107.png"/><Relationship Id="rId10" Type="http://schemas.openxmlformats.org/officeDocument/2006/relationships/image" Target="../media/image94.png"/><Relationship Id="rId4" Type="http://schemas.microsoft.com/office/2007/relationships/hdphoto" Target="../media/hdphoto7.wdp"/><Relationship Id="rId9" Type="http://schemas.openxmlformats.org/officeDocument/2006/relationships/image" Target="../media/image1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92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10.png"/><Relationship Id="rId11" Type="http://schemas.openxmlformats.org/officeDocument/2006/relationships/image" Target="../media/image94.png"/><Relationship Id="rId5" Type="http://schemas.openxmlformats.org/officeDocument/2006/relationships/image" Target="../media/image109.png"/><Relationship Id="rId10" Type="http://schemas.openxmlformats.org/officeDocument/2006/relationships/image" Target="../media/image89.png"/><Relationship Id="rId4" Type="http://schemas.openxmlformats.org/officeDocument/2006/relationships/image" Target="../media/image108.png"/><Relationship Id="rId9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12" Type="http://schemas.openxmlformats.org/officeDocument/2006/relationships/image" Target="../media/image92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08.png"/><Relationship Id="rId11" Type="http://schemas.openxmlformats.org/officeDocument/2006/relationships/image" Target="../media/image94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microsoft.com/office/2007/relationships/hdphoto" Target="../media/hdphoto7.wdp"/><Relationship Id="rId9" Type="http://schemas.openxmlformats.org/officeDocument/2006/relationships/image" Target="../media/image1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10.png"/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12" Type="http://schemas.openxmlformats.org/officeDocument/2006/relationships/image" Target="../media/image113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08.png"/><Relationship Id="rId11" Type="http://schemas.openxmlformats.org/officeDocument/2006/relationships/image" Target="../media/image1090.png"/><Relationship Id="rId5" Type="http://schemas.openxmlformats.org/officeDocument/2006/relationships/image" Target="../media/image107.png"/><Relationship Id="rId15" Type="http://schemas.openxmlformats.org/officeDocument/2006/relationships/image" Target="../media/image92.png"/><Relationship Id="rId4" Type="http://schemas.microsoft.com/office/2007/relationships/hdphoto" Target="../media/hdphoto7.wdp"/><Relationship Id="rId9" Type="http://schemas.openxmlformats.org/officeDocument/2006/relationships/image" Target="../media/image111.png"/><Relationship Id="rId1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12" Type="http://schemas.openxmlformats.org/officeDocument/2006/relationships/image" Target="../media/image92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08.png"/><Relationship Id="rId11" Type="http://schemas.openxmlformats.org/officeDocument/2006/relationships/image" Target="../media/image94.png"/><Relationship Id="rId5" Type="http://schemas.openxmlformats.org/officeDocument/2006/relationships/image" Target="../media/image107.png"/><Relationship Id="rId10" Type="http://schemas.openxmlformats.org/officeDocument/2006/relationships/chart" Target="../charts/chart2.xml"/><Relationship Id="rId4" Type="http://schemas.microsoft.com/office/2007/relationships/hdphoto" Target="../media/hdphoto7.wdp"/><Relationship Id="rId9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2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12" Type="http://schemas.openxmlformats.org/officeDocument/2006/relationships/image" Target="../media/image92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08.png"/><Relationship Id="rId11" Type="http://schemas.openxmlformats.org/officeDocument/2006/relationships/image" Target="../media/image94.png"/><Relationship Id="rId5" Type="http://schemas.openxmlformats.org/officeDocument/2006/relationships/image" Target="../media/image107.png"/><Relationship Id="rId10" Type="http://schemas.openxmlformats.org/officeDocument/2006/relationships/image" Target="../media/image114.png"/><Relationship Id="rId4" Type="http://schemas.microsoft.com/office/2007/relationships/hdphoto" Target="../media/hdphoto7.wdp"/><Relationship Id="rId9" Type="http://schemas.openxmlformats.org/officeDocument/2006/relationships/image" Target="../media/image1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94.png"/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12" Type="http://schemas.openxmlformats.org/officeDocument/2006/relationships/image" Target="../media/image11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08.png"/><Relationship Id="rId11" Type="http://schemas.microsoft.com/office/2007/relationships/hdphoto" Target="../media/hdphoto8.wdp"/><Relationship Id="rId5" Type="http://schemas.openxmlformats.org/officeDocument/2006/relationships/image" Target="../media/image107.png"/><Relationship Id="rId10" Type="http://schemas.openxmlformats.org/officeDocument/2006/relationships/image" Target="../media/image115.png"/><Relationship Id="rId4" Type="http://schemas.microsoft.com/office/2007/relationships/hdphoto" Target="../media/hdphoto7.wdp"/><Relationship Id="rId9" Type="http://schemas.openxmlformats.org/officeDocument/2006/relationships/image" Target="../media/image111.png"/><Relationship Id="rId1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92.png"/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12" Type="http://schemas.openxmlformats.org/officeDocument/2006/relationships/image" Target="../media/image94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08.png"/><Relationship Id="rId11" Type="http://schemas.openxmlformats.org/officeDocument/2006/relationships/image" Target="../media/image1150.png"/><Relationship Id="rId5" Type="http://schemas.openxmlformats.org/officeDocument/2006/relationships/image" Target="../media/image107.png"/><Relationship Id="rId4" Type="http://schemas.microsoft.com/office/2007/relationships/hdphoto" Target="../media/hdphoto7.wdp"/><Relationship Id="rId9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9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92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48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94.png"/><Relationship Id="rId5" Type="http://schemas.openxmlformats.org/officeDocument/2006/relationships/diagramData" Target="../diagrams/data1.xml"/><Relationship Id="rId10" Type="http://schemas.openxmlformats.org/officeDocument/2006/relationships/image" Target="../media/image119.emf"/><Relationship Id="rId4" Type="http://schemas.openxmlformats.org/officeDocument/2006/relationships/image" Target="../media/image118.png"/><Relationship Id="rId9" Type="http://schemas.microsoft.com/office/2007/relationships/diagramDrawing" Target="../diagrams/drawing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8.xml"/><Relationship Id="rId5" Type="http://schemas.openxmlformats.org/officeDocument/2006/relationships/image" Target="../media/image92.png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8.xml"/><Relationship Id="rId5" Type="http://schemas.openxmlformats.org/officeDocument/2006/relationships/image" Target="../media/image92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8.xml"/><Relationship Id="rId5" Type="http://schemas.openxmlformats.org/officeDocument/2006/relationships/image" Target="../media/image92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8.xml"/><Relationship Id="rId5" Type="http://schemas.openxmlformats.org/officeDocument/2006/relationships/image" Target="../media/image92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48.xml"/><Relationship Id="rId5" Type="http://schemas.openxmlformats.org/officeDocument/2006/relationships/image" Target="../media/image92.png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4.jpeg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164"/>
            <a:ext cx="17557909" cy="987632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" y="162"/>
            <a:ext cx="17557907" cy="987632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t="27246" r="71735" b="26198"/>
          <a:stretch/>
        </p:blipFill>
        <p:spPr>
          <a:xfrm>
            <a:off x="600891" y="2690949"/>
            <a:ext cx="4362996" cy="459812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4" t="27246" r="20327" b="26198"/>
          <a:stretch/>
        </p:blipFill>
        <p:spPr>
          <a:xfrm>
            <a:off x="9418321" y="2690949"/>
            <a:ext cx="4571999" cy="459812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2" t="27246" r="46366" b="26198"/>
          <a:stretch/>
        </p:blipFill>
        <p:spPr>
          <a:xfrm>
            <a:off x="5016143" y="2690949"/>
            <a:ext cx="4402184" cy="459812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27946" r="72090" b="26312"/>
          <a:stretch/>
        </p:blipFill>
        <p:spPr>
          <a:xfrm>
            <a:off x="435429" y="2757716"/>
            <a:ext cx="4461036" cy="4513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4" t="28184" r="46575" b="26643"/>
          <a:stretch/>
        </p:blipFill>
        <p:spPr>
          <a:xfrm>
            <a:off x="4933987" y="2781300"/>
            <a:ext cx="4438651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8" t="26641" r="20405" b="27608"/>
          <a:stretch/>
        </p:blipFill>
        <p:spPr>
          <a:xfrm>
            <a:off x="9467887" y="2628934"/>
            <a:ext cx="4495799" cy="451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9" t="41398" r="90" b="38498"/>
          <a:stretch/>
        </p:blipFill>
        <p:spPr>
          <a:xfrm>
            <a:off x="11599825" y="4088678"/>
            <a:ext cx="5943600" cy="1985555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 t="27510" r="72108" b="68787"/>
          <a:stretch/>
        </p:blipFill>
        <p:spPr>
          <a:xfrm>
            <a:off x="4467500" y="2717082"/>
            <a:ext cx="431074" cy="36576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8" t="68512" r="69281" b="27388"/>
          <a:stretch/>
        </p:blipFill>
        <p:spPr>
          <a:xfrm>
            <a:off x="4885511" y="6766591"/>
            <a:ext cx="509451" cy="404951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6" t="27643" r="20848" b="68389"/>
          <a:stretch/>
        </p:blipFill>
        <p:spPr>
          <a:xfrm>
            <a:off x="13493933" y="2730169"/>
            <a:ext cx="404950" cy="391887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8" t="52704" r="2876" b="43525"/>
          <a:stretch/>
        </p:blipFill>
        <p:spPr>
          <a:xfrm>
            <a:off x="12344409" y="5205444"/>
            <a:ext cx="4710114" cy="372429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9" t="45954" r="22161" b="47585"/>
          <a:stretch/>
        </p:blipFill>
        <p:spPr>
          <a:xfrm>
            <a:off x="13187366" y="4538667"/>
            <a:ext cx="481011" cy="638175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3" t="45954" r="6809" b="47585"/>
          <a:stretch/>
        </p:blipFill>
        <p:spPr>
          <a:xfrm>
            <a:off x="15897225" y="4538667"/>
            <a:ext cx="466724" cy="638175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8" t="45954" r="18473" b="47585"/>
          <a:stretch/>
        </p:blipFill>
        <p:spPr>
          <a:xfrm>
            <a:off x="13668386" y="4538667"/>
            <a:ext cx="647700" cy="638175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6" t="45954" r="15435" b="47585"/>
          <a:stretch/>
        </p:blipFill>
        <p:spPr>
          <a:xfrm>
            <a:off x="14335126" y="4538667"/>
            <a:ext cx="514350" cy="638175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92" t="46002" r="12723" b="47585"/>
          <a:stretch/>
        </p:blipFill>
        <p:spPr>
          <a:xfrm>
            <a:off x="14854238" y="4543425"/>
            <a:ext cx="471487" cy="633413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7" t="46388" r="9495" b="47585"/>
          <a:stretch/>
        </p:blipFill>
        <p:spPr>
          <a:xfrm>
            <a:off x="15325725" y="4581525"/>
            <a:ext cx="566738" cy="595311"/>
          </a:xfrm>
          <a:prstGeom prst="rect">
            <a:avLst/>
          </a:prstGeom>
        </p:spPr>
      </p:pic>
      <p:grpSp>
        <p:nvGrpSpPr>
          <p:cNvPr id="29" name="Grupo 28"/>
          <p:cNvGrpSpPr/>
          <p:nvPr/>
        </p:nvGrpSpPr>
        <p:grpSpPr>
          <a:xfrm>
            <a:off x="1147" y="9170127"/>
            <a:ext cx="17558192" cy="706356"/>
            <a:chOff x="1146" y="9170126"/>
            <a:chExt cx="17558192" cy="70635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626"/>
            <a:stretch/>
          </p:blipFill>
          <p:spPr>
            <a:xfrm>
              <a:off x="1146" y="9444446"/>
              <a:ext cx="17558192" cy="432036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34" t="92849"/>
            <a:stretch/>
          </p:blipFill>
          <p:spPr>
            <a:xfrm>
              <a:off x="16459200" y="9170126"/>
              <a:ext cx="1100137" cy="706356"/>
            </a:xfrm>
            <a:prstGeom prst="rect">
              <a:avLst/>
            </a:prstGeom>
          </p:spPr>
        </p:pic>
      </p:grpSp>
      <p:sp>
        <p:nvSpPr>
          <p:cNvPr id="26" name="CaixaDeTexto 12"/>
          <p:cNvSpPr txBox="1"/>
          <p:nvPr/>
        </p:nvSpPr>
        <p:spPr>
          <a:xfrm>
            <a:off x="257571" y="672849"/>
            <a:ext cx="14591905" cy="756844"/>
          </a:xfrm>
          <a:prstGeom prst="rect">
            <a:avLst/>
          </a:prstGeom>
          <a:noFill/>
        </p:spPr>
        <p:txBody>
          <a:bodyPr wrap="none" lIns="91167" tIns="45578" rIns="91167" bIns="45578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5400" i="1" spc="300" dirty="0" smtClean="0">
                <a:solidFill>
                  <a:srgbClr val="C9A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CARACTERIZAÇÃO DE FIBRAS CAPILARES</a:t>
            </a:r>
            <a:endParaRPr lang="en-US" sz="5400" i="1" spc="300" dirty="0">
              <a:solidFill>
                <a:srgbClr val="C9A5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aixaDeTexto 21"/>
          <p:cNvSpPr txBox="1"/>
          <p:nvPr/>
        </p:nvSpPr>
        <p:spPr>
          <a:xfrm>
            <a:off x="343646" y="1372074"/>
            <a:ext cx="13638119" cy="535244"/>
          </a:xfrm>
          <a:prstGeom prst="rect">
            <a:avLst/>
          </a:prstGeom>
          <a:noFill/>
        </p:spPr>
        <p:txBody>
          <a:bodyPr wrap="none" lIns="91167" tIns="45578" rIns="91167" bIns="45578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3600" dirty="0" smtClean="0">
                <a:solidFill>
                  <a:srgbClr val="FDF8F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 CIÊNCIA DA MEDIÇÃO POR TRÁS DA INDÚSTRIA DA BELEZA</a:t>
            </a:r>
            <a:endParaRPr lang="en-US" sz="3600" dirty="0">
              <a:solidFill>
                <a:srgbClr val="FDF8F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ixaDeTexto 21"/>
          <p:cNvSpPr txBox="1"/>
          <p:nvPr/>
        </p:nvSpPr>
        <p:spPr>
          <a:xfrm>
            <a:off x="9846693" y="8208052"/>
            <a:ext cx="5336166" cy="436756"/>
          </a:xfrm>
          <a:prstGeom prst="rect">
            <a:avLst/>
          </a:prstGeom>
          <a:noFill/>
        </p:spPr>
        <p:txBody>
          <a:bodyPr wrap="none" lIns="91167" tIns="45578" rIns="91167" bIns="45578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NATHÁLIA FERRO DE OLIVEIRA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CaixaDeTexto 21"/>
          <p:cNvSpPr txBox="1"/>
          <p:nvPr/>
        </p:nvSpPr>
        <p:spPr>
          <a:xfrm>
            <a:off x="9846693" y="8644808"/>
            <a:ext cx="6631392" cy="338267"/>
          </a:xfrm>
          <a:prstGeom prst="rect">
            <a:avLst/>
          </a:prstGeom>
          <a:noFill/>
        </p:spPr>
        <p:txBody>
          <a:bodyPr wrap="none" lIns="91167" tIns="45578" rIns="91167" bIns="45578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2000" dirty="0" smtClean="0">
                <a:solidFill>
                  <a:srgbClr val="CA84B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Coordenadora de Avaliação Instrumental &amp; Clínica</a:t>
            </a:r>
            <a:endParaRPr lang="en-US" sz="2000" dirty="0">
              <a:solidFill>
                <a:srgbClr val="CA84B5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487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3.77543E-6 4.70985E-6 L 0.01166 -0.02171 " pathEditMode="relative" rAng="0" ptsTypes="AA">
                                      <p:cBhvr>
                                        <p:cTn id="12" dur="4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" y="-10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82976E-6 -2.68767E-6 L -0.11454 0.20961 " pathEditMode="relative" rAng="0" ptsTypes="AA">
                                      <p:cBhvr>
                                        <p:cTn id="17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3" y="1152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77543E-6 4.70985E-6 L 0.01166 -0.02171 " pathEditMode="relative" rAng="0" ptsTypes="AA">
                                      <p:cBhvr>
                                        <p:cTn id="22" dur="4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" y="-10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77543E-6 4.70985E-6 L 0.01166 -0.02171 " pathEditMode="relative" rAng="0" ptsTypes="AA">
                                      <p:cBhvr>
                                        <p:cTn id="27" dur="4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" y="-109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repeatCount="3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49173E-7 -3.58303E-6 L 0.11834 -0.20029 " pathEditMode="relative" rAng="0" ptsTypes="AA">
                                      <p:cBhvr>
                                        <p:cTn id="32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3" y="-1030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3.60184E-6 9.64475E-8 L 0.01167 -0.0217 " pathEditMode="relative" rAng="0" ptsTypes="AA">
                                      <p:cBhvr>
                                        <p:cTn id="37" dur="4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" y="-109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7543E-6 4.70985E-6 L 0.01166 -0.02171 " pathEditMode="relative" rAng="0" ptsTypes="AA">
                                      <p:cBhvr>
                                        <p:cTn id="42" dur="4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" y="-10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repeatCount="300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decel="10000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animMotion origin="layout" path="M -2.82976E-6 -2.68767E-6 L -0.11454 0.20961 " pathEditMode="relative" rAng="0" ptsTypes="AA">
                                      <p:cBhvr>
                                        <p:cTn id="47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3" y="1152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39571E-6 3.93667E-6 L 0.01166 -0.0217 " pathEditMode="relative" rAng="0" ptsTypes="AA">
                                      <p:cBhvr>
                                        <p:cTn id="52" dur="4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" y="-109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34436E-6 -2.33403E-6 L -0.00796 0.00048 " pathEditMode="relative" rAng="0" ptsTypes="AA">
                                      <p:cBhvr>
                                        <p:cTn id="61" dur="4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" y="1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decel="10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34436E-6 -2.33403E-6 L -0.00796 0.00048 " pathEditMode="relative" rAng="0" ptsTypes="AA">
                                      <p:cBhvr>
                                        <p:cTn id="66" dur="4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" y="1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path" presetSubtype="0" de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1.34436E-6 -2.33403E-6 L -0.00796 0.00048 " pathEditMode="relative" rAng="0" ptsTypes="AA">
                                      <p:cBhvr>
                                        <p:cTn id="71" dur="4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" y="1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path" presetSubtype="0" decel="10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34436E-6 -2.33403E-6 L -0.00796 0.00048 " pathEditMode="relative" rAng="0" ptsTypes="AA">
                                      <p:cBhvr>
                                        <p:cTn id="76" dur="4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" y="1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34436E-6 -2.33403E-6 L -0.00796 0.00048 " pathEditMode="relative" rAng="0" ptsTypes="AA">
                                      <p:cBhvr>
                                        <p:cTn id="81" dur="4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" y="16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path" presetSubtype="0" decel="10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1.34436E-6 -2.33403E-6 L -0.00796 0.00048 " pathEditMode="relative" rAng="0" ptsTypes="AA">
                                      <p:cBhvr>
                                        <p:cTn id="86" dur="4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" y="1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00"/>
                            </p:stCondLst>
                            <p:childTnLst>
                              <p:par>
                                <p:cTn id="9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2001078"/>
            <a:ext cx="4392000" cy="7862921"/>
          </a:xfrm>
          <a:prstGeom prst="rect">
            <a:avLst/>
          </a:prstGeom>
          <a:solidFill>
            <a:srgbClr val="CA84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Retângulo 35"/>
          <p:cNvSpPr/>
          <p:nvPr/>
        </p:nvSpPr>
        <p:spPr>
          <a:xfrm>
            <a:off x="4384127" y="2001078"/>
            <a:ext cx="4392000" cy="78629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/>
          <p:cNvSpPr/>
          <p:nvPr/>
        </p:nvSpPr>
        <p:spPr>
          <a:xfrm>
            <a:off x="8793829" y="2001078"/>
            <a:ext cx="4392000" cy="7862922"/>
          </a:xfrm>
          <a:prstGeom prst="rect">
            <a:avLst/>
          </a:prstGeom>
          <a:solidFill>
            <a:srgbClr val="F1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/>
          <p:cNvSpPr/>
          <p:nvPr/>
        </p:nvSpPr>
        <p:spPr>
          <a:xfrm>
            <a:off x="13178404" y="2001076"/>
            <a:ext cx="4392000" cy="7862923"/>
          </a:xfrm>
          <a:prstGeom prst="rect">
            <a:avLst/>
          </a:prstGeom>
          <a:solidFill>
            <a:srgbClr val="314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ctangle 6"/>
          <p:cNvSpPr/>
          <p:nvPr/>
        </p:nvSpPr>
        <p:spPr>
          <a:xfrm>
            <a:off x="400919" y="8479413"/>
            <a:ext cx="3507671" cy="1172713"/>
          </a:xfrm>
          <a:prstGeom prst="rect">
            <a:avLst/>
          </a:prstGeom>
          <a:noFill/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tIns="131678" bIns="131678" rtlCol="0" anchor="t" anchorCtr="0"/>
          <a:lstStyle/>
          <a:p>
            <a:pPr algn="ctr"/>
            <a:r>
              <a:rPr lang="pt-B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Incorporar o ponto de vista do consumidor para aprimorar e avaliar o desempenho percebido do produto</a:t>
            </a:r>
            <a:endParaRPr lang="fr-FR" sz="1050" dirty="0">
              <a:solidFill>
                <a:srgbClr val="00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3" name="Rectangle 7"/>
          <p:cNvSpPr/>
          <p:nvPr/>
        </p:nvSpPr>
        <p:spPr>
          <a:xfrm>
            <a:off x="4861127" y="8479413"/>
            <a:ext cx="3439462" cy="1355261"/>
          </a:xfrm>
          <a:prstGeom prst="rect">
            <a:avLst/>
          </a:prstGeom>
          <a:noFill/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1678" tIns="131678" rIns="131678" bIns="13167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Caracterizar objetivamente as qualidades dos produtos para traduzir a percepção do consumidor em alavancas de design de </a:t>
            </a:r>
            <a:r>
              <a:rPr lang="pt-BR" sz="1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produtos</a:t>
            </a:r>
            <a:endParaRPr lang="fr-FR" sz="1400" b="1" dirty="0">
              <a:solidFill>
                <a:srgbClr val="00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54395" y="7453125"/>
            <a:ext cx="3589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Century Gothic" panose="020B0502020202020204" pitchFamily="34" charset="0"/>
              </a:rPr>
              <a:t>Ciência do Consumidor</a:t>
            </a:r>
            <a:endParaRPr lang="pt-BR" sz="3200" b="1" dirty="0">
              <a:latin typeface="Century Gothic" panose="020B0502020202020204" pitchFamily="34" charset="0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4755001" y="7453125"/>
            <a:ext cx="361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Century Gothic" panose="020B0502020202020204" pitchFamily="34" charset="0"/>
              </a:rPr>
              <a:t>Ciência Sensorial &amp; Expert</a:t>
            </a:r>
            <a:endParaRPr lang="pt-BR" sz="3200" b="1" dirty="0">
              <a:latin typeface="Century Gothic" panose="020B0502020202020204" pitchFamily="34" charset="0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9182587" y="7459162"/>
            <a:ext cx="3589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Century Gothic" panose="020B0502020202020204" pitchFamily="34" charset="0"/>
              </a:rPr>
              <a:t>Ciência Instrumental</a:t>
            </a:r>
            <a:endParaRPr lang="pt-BR" sz="3200" b="1" dirty="0">
              <a:latin typeface="Century Gothic" panose="020B0502020202020204" pitchFamily="34" charset="0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13583192" y="7459162"/>
            <a:ext cx="3589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Century Gothic" panose="020B0502020202020204" pitchFamily="34" charset="0"/>
              </a:rPr>
              <a:t>Ciência Clínica</a:t>
            </a:r>
            <a:endParaRPr lang="pt-BR" sz="3200" b="1" dirty="0">
              <a:latin typeface="Century Gothic" panose="020B0502020202020204" pitchFamily="34" charset="0"/>
            </a:endParaRPr>
          </a:p>
        </p:txBody>
      </p:sp>
      <p:pic>
        <p:nvPicPr>
          <p:cNvPr id="2056" name="Picture 8" descr="woman wearing white-and-black polka-dot crew-neck sleeveless dre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35" y="2021301"/>
            <a:ext cx="3479010" cy="521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ages.unsplash.com/photo-1498843053639-170ff2122f35?ixlib=rb-1.2.1&amp;ixid=eyJhcHBfaWQiOjEyMDd9&amp;w=1000&amp;q=8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r="5632" b="4293"/>
          <a:stretch/>
        </p:blipFill>
        <p:spPr bwMode="auto">
          <a:xfrm>
            <a:off x="4844335" y="2001078"/>
            <a:ext cx="3433052" cy="522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5" r="27325"/>
          <a:stretch/>
        </p:blipFill>
        <p:spPr>
          <a:xfrm>
            <a:off x="13625712" y="2021301"/>
            <a:ext cx="3468566" cy="5218516"/>
          </a:xfrm>
          <a:prstGeom prst="rect">
            <a:avLst/>
          </a:prstGeom>
        </p:spPr>
      </p:pic>
      <p:pic>
        <p:nvPicPr>
          <p:cNvPr id="47" name="Imagem 4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9" r="20053"/>
          <a:stretch/>
        </p:blipFill>
        <p:spPr>
          <a:xfrm>
            <a:off x="9236781" y="2001079"/>
            <a:ext cx="3446568" cy="5255770"/>
          </a:xfrm>
          <a:prstGeom prst="rect">
            <a:avLst/>
          </a:prstGeom>
        </p:spPr>
      </p:pic>
      <p:sp>
        <p:nvSpPr>
          <p:cNvPr id="52" name="Rectangle 7"/>
          <p:cNvSpPr/>
          <p:nvPr/>
        </p:nvSpPr>
        <p:spPr>
          <a:xfrm>
            <a:off x="9236781" y="8479413"/>
            <a:ext cx="3446568" cy="1355261"/>
          </a:xfrm>
          <a:prstGeom prst="rect">
            <a:avLst/>
          </a:prstGeom>
          <a:noFill/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1678" tIns="131678" rIns="131678" bIns="13167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Garantir a medição objetiva técnica do desempenho do produto para selecionar protótipos e </a:t>
            </a:r>
            <a:r>
              <a:rPr lang="pt-BR" sz="1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gerar </a:t>
            </a:r>
            <a:r>
              <a:rPr lang="pt-B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conhecimento</a:t>
            </a:r>
            <a:endParaRPr lang="fr-FR" sz="1400" b="1" dirty="0">
              <a:solidFill>
                <a:srgbClr val="00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3" name="Rectangle 7"/>
          <p:cNvSpPr/>
          <p:nvPr/>
        </p:nvSpPr>
        <p:spPr>
          <a:xfrm>
            <a:off x="13625712" y="8479413"/>
            <a:ext cx="3468566" cy="1355261"/>
          </a:xfrm>
          <a:prstGeom prst="rect">
            <a:avLst/>
          </a:prstGeom>
          <a:noFill/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1678" tIns="131678" rIns="131678" bIns="13167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Fornecer </a:t>
            </a:r>
            <a:r>
              <a:rPr lang="pt-B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evidências de eficácia ativa e desempenho do produto para apoiar lançamentos e comunicação de produtos</a:t>
            </a:r>
            <a:endParaRPr lang="fr-FR" sz="1400" b="1" dirty="0">
              <a:solidFill>
                <a:srgbClr val="00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4" name="TextBox 3"/>
          <p:cNvSpPr txBox="1"/>
          <p:nvPr/>
        </p:nvSpPr>
        <p:spPr>
          <a:xfrm>
            <a:off x="-11066" y="529793"/>
            <a:ext cx="175704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solidFill>
                  <a:srgbClr val="C9A574"/>
                </a:solidFill>
                <a:latin typeface="Century Gothic" panose="020B0502020202020204" pitchFamily="34" charset="0"/>
              </a:rPr>
              <a:t>AVALIAÇÃO DE DESEMPENHO DE PRODUTO</a:t>
            </a:r>
            <a:endParaRPr lang="pt-BR" sz="6600" b="1" dirty="0">
              <a:solidFill>
                <a:srgbClr val="C9A57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21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ângulo 36"/>
          <p:cNvSpPr/>
          <p:nvPr/>
        </p:nvSpPr>
        <p:spPr>
          <a:xfrm>
            <a:off x="1521" y="2001078"/>
            <a:ext cx="4392000" cy="7862922"/>
          </a:xfrm>
          <a:prstGeom prst="rect">
            <a:avLst/>
          </a:prstGeom>
          <a:solidFill>
            <a:srgbClr val="F1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/>
          <p:cNvSpPr txBox="1"/>
          <p:nvPr/>
        </p:nvSpPr>
        <p:spPr>
          <a:xfrm>
            <a:off x="390279" y="7459162"/>
            <a:ext cx="3589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Century Gothic" panose="020B0502020202020204" pitchFamily="34" charset="0"/>
              </a:rPr>
              <a:t>Ciência Instrumental</a:t>
            </a:r>
            <a:endParaRPr lang="pt-BR" sz="3200" b="1" dirty="0">
              <a:latin typeface="Century Gothic" panose="020B0502020202020204" pitchFamily="34" charset="0"/>
            </a:endParaRP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9" r="20053"/>
          <a:stretch/>
        </p:blipFill>
        <p:spPr>
          <a:xfrm>
            <a:off x="444473" y="2001079"/>
            <a:ext cx="3446568" cy="5255770"/>
          </a:xfrm>
          <a:prstGeom prst="rect">
            <a:avLst/>
          </a:prstGeom>
        </p:spPr>
      </p:pic>
      <p:sp>
        <p:nvSpPr>
          <p:cNvPr id="52" name="Rectangle 7"/>
          <p:cNvSpPr/>
          <p:nvPr/>
        </p:nvSpPr>
        <p:spPr>
          <a:xfrm>
            <a:off x="444473" y="8479413"/>
            <a:ext cx="3446568" cy="1355261"/>
          </a:xfrm>
          <a:prstGeom prst="rect">
            <a:avLst/>
          </a:prstGeom>
          <a:noFill/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1678" tIns="131678" rIns="131678" bIns="13167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Garantir a medição objetiva técnica do desempenho do produto para selecionar protótipos e </a:t>
            </a:r>
            <a:r>
              <a:rPr lang="pt-BR" sz="1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gerar </a:t>
            </a:r>
            <a:r>
              <a:rPr lang="pt-B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conhecimento</a:t>
            </a:r>
            <a:endParaRPr lang="fr-FR" sz="1400" b="1" dirty="0">
              <a:solidFill>
                <a:srgbClr val="00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1" name="Rectangle 2"/>
          <p:cNvSpPr/>
          <p:nvPr/>
        </p:nvSpPr>
        <p:spPr>
          <a:xfrm>
            <a:off x="4546419" y="7459162"/>
            <a:ext cx="3097027" cy="2416676"/>
          </a:xfrm>
          <a:prstGeom prst="rect">
            <a:avLst/>
          </a:prstGeom>
          <a:solidFill>
            <a:srgbClr val="F1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22" name="Rectangle 2"/>
          <p:cNvSpPr/>
          <p:nvPr/>
        </p:nvSpPr>
        <p:spPr>
          <a:xfrm>
            <a:off x="7788894" y="7459162"/>
            <a:ext cx="3097027" cy="2416676"/>
          </a:xfrm>
          <a:prstGeom prst="rect">
            <a:avLst/>
          </a:prstGeom>
          <a:solidFill>
            <a:srgbClr val="F1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24" name="Rectangle 2"/>
          <p:cNvSpPr/>
          <p:nvPr/>
        </p:nvSpPr>
        <p:spPr>
          <a:xfrm>
            <a:off x="11031369" y="7459162"/>
            <a:ext cx="3097027" cy="2416676"/>
          </a:xfrm>
          <a:prstGeom prst="rect">
            <a:avLst/>
          </a:prstGeom>
          <a:solidFill>
            <a:srgbClr val="F1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25" name="Rectangle 2"/>
          <p:cNvSpPr/>
          <p:nvPr/>
        </p:nvSpPr>
        <p:spPr>
          <a:xfrm>
            <a:off x="14273845" y="7459162"/>
            <a:ext cx="3097027" cy="2416676"/>
          </a:xfrm>
          <a:prstGeom prst="rect">
            <a:avLst/>
          </a:prstGeom>
          <a:solidFill>
            <a:srgbClr val="F1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r="42374"/>
          <a:stretch/>
        </p:blipFill>
        <p:spPr>
          <a:xfrm>
            <a:off x="4861638" y="4651857"/>
            <a:ext cx="2466587" cy="3725114"/>
          </a:xfrm>
          <a:prstGeom prst="rect">
            <a:avLst/>
          </a:prstGeom>
        </p:spPr>
      </p:pic>
      <p:pic>
        <p:nvPicPr>
          <p:cNvPr id="27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t="9081" r="2904"/>
          <a:stretch/>
        </p:blipFill>
        <p:spPr bwMode="auto">
          <a:xfrm>
            <a:off x="8029818" y="5692546"/>
            <a:ext cx="2615178" cy="268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m relacionad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r="2904" b="89936"/>
          <a:stretch/>
        </p:blipFill>
        <p:spPr bwMode="auto">
          <a:xfrm>
            <a:off x="8012368" y="4628964"/>
            <a:ext cx="2615179" cy="29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Resultado de imagem para FRUCTIS APAGA DANOS DEM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7" t="51" r="54426" b="16163"/>
          <a:stretch/>
        </p:blipFill>
        <p:spPr bwMode="auto">
          <a:xfrm>
            <a:off x="11381278" y="4628965"/>
            <a:ext cx="2397206" cy="374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6" t="6000" r="25904" b="9952"/>
          <a:stretch/>
        </p:blipFill>
        <p:spPr>
          <a:xfrm>
            <a:off x="14597266" y="4628964"/>
            <a:ext cx="2450184" cy="3748007"/>
          </a:xfrm>
          <a:prstGeom prst="rect">
            <a:avLst/>
          </a:prstGeom>
        </p:spPr>
      </p:pic>
      <p:sp>
        <p:nvSpPr>
          <p:cNvPr id="31" name="CaixaDeTexto 30"/>
          <p:cNvSpPr txBox="1"/>
          <p:nvPr/>
        </p:nvSpPr>
        <p:spPr>
          <a:xfrm>
            <a:off x="4954764" y="8649210"/>
            <a:ext cx="2385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314D61"/>
                </a:solidFill>
                <a:latin typeface="Century Gothic" panose="020B0502020202020204" pitchFamily="34" charset="0"/>
              </a:rPr>
              <a:t>SUPORTE À FORMULAÇÃO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8225753" y="8649210"/>
            <a:ext cx="2385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rgbClr val="314D61"/>
                </a:solidFill>
                <a:latin typeface="Century Gothic" panose="020B0502020202020204" pitchFamily="34" charset="0"/>
              </a:rPr>
              <a:t>DOSSIERS </a:t>
            </a:r>
            <a:r>
              <a:rPr lang="pt-BR" sz="1800" dirty="0">
                <a:solidFill>
                  <a:srgbClr val="314D61"/>
                </a:solidFill>
                <a:latin typeface="Century Gothic" panose="020B0502020202020204" pitchFamily="34" charset="0"/>
              </a:rPr>
              <a:t>DE EFICIÊNCIA PARA REIVINDICAÇÕES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11342763" y="8649210"/>
            <a:ext cx="2474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rgbClr val="314D61"/>
                </a:solidFill>
                <a:latin typeface="Century Gothic" panose="020B0502020202020204" pitchFamily="34" charset="0"/>
              </a:rPr>
              <a:t>DESENVOLVIMENTO DE NOVOS MÉTODOS</a:t>
            </a:r>
            <a:endParaRPr lang="pt-BR" sz="1800" dirty="0">
              <a:solidFill>
                <a:srgbClr val="314D6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14629482" y="8649210"/>
            <a:ext cx="2385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rgbClr val="314D61"/>
                </a:solidFill>
                <a:latin typeface="Century Gothic" panose="020B0502020202020204" pitchFamily="34" charset="0"/>
              </a:rPr>
              <a:t>GERAÇÃO DE CONHECIMENTO EM PELE E CABELO</a:t>
            </a:r>
            <a:endParaRPr lang="pt-BR" sz="1800" dirty="0">
              <a:solidFill>
                <a:srgbClr val="314D6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ectangle 2"/>
          <p:cNvSpPr/>
          <p:nvPr/>
        </p:nvSpPr>
        <p:spPr>
          <a:xfrm>
            <a:off x="16133760" y="538944"/>
            <a:ext cx="1443392" cy="690878"/>
          </a:xfrm>
          <a:prstGeom prst="rect">
            <a:avLst/>
          </a:prstGeom>
          <a:solidFill>
            <a:srgbClr val="F1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42" name="TextBox 3"/>
          <p:cNvSpPr txBox="1"/>
          <p:nvPr/>
        </p:nvSpPr>
        <p:spPr>
          <a:xfrm>
            <a:off x="1395095" y="419008"/>
            <a:ext cx="14510066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5184" b="1" dirty="0">
                <a:solidFill>
                  <a:srgbClr val="314D61"/>
                </a:solidFill>
                <a:latin typeface="Century Gothic" panose="020B0502020202020204" pitchFamily="34" charset="0"/>
              </a:rPr>
              <a:t>AVALIAÇÃO </a:t>
            </a:r>
            <a:r>
              <a:rPr lang="pt-BR" sz="5184" b="1" dirty="0" smtClean="0">
                <a:solidFill>
                  <a:srgbClr val="314D61"/>
                </a:solidFill>
                <a:latin typeface="Century Gothic" panose="020B0502020202020204" pitchFamily="34" charset="0"/>
              </a:rPr>
              <a:t>INSTRUMENTAL</a:t>
            </a:r>
            <a:endParaRPr lang="pt-BR" sz="5184" b="1" dirty="0">
              <a:solidFill>
                <a:srgbClr val="314D6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1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roupe 2056"/>
          <p:cNvGrpSpPr/>
          <p:nvPr/>
        </p:nvGrpSpPr>
        <p:grpSpPr>
          <a:xfrm>
            <a:off x="11560130" y="8169531"/>
            <a:ext cx="1645027" cy="1629435"/>
            <a:chOff x="-2423886" y="4752622"/>
            <a:chExt cx="1204686" cy="1183032"/>
          </a:xfrm>
        </p:grpSpPr>
        <p:sp>
          <p:nvSpPr>
            <p:cNvPr id="2055" name="Rectangle 2054"/>
            <p:cNvSpPr/>
            <p:nvPr/>
          </p:nvSpPr>
          <p:spPr>
            <a:xfrm>
              <a:off x="-2423886" y="4752622"/>
              <a:ext cx="1204686" cy="11830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888" dirty="0">
                <a:solidFill>
                  <a:prstClr val="white"/>
                </a:solidFill>
              </a:endParaRPr>
            </a:p>
          </p:txBody>
        </p:sp>
        <p:sp>
          <p:nvSpPr>
            <p:cNvPr id="2054" name="Ellipse 2053"/>
            <p:cNvSpPr/>
            <p:nvPr/>
          </p:nvSpPr>
          <p:spPr>
            <a:xfrm>
              <a:off x="-2361543" y="4804138"/>
              <a:ext cx="1080000" cy="1080000"/>
            </a:xfrm>
            <a:prstGeom prst="ellipse">
              <a:avLst/>
            </a:prstGeom>
            <a:blipFill dpi="0" rotWithShape="1">
              <a:blip r:embed="rId3"/>
              <a:srcRect/>
              <a:tile tx="-260350" ty="-13970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888" dirty="0">
                <a:solidFill>
                  <a:prstClr val="white"/>
                </a:solidFill>
              </a:endParaRPr>
            </a:p>
          </p:txBody>
        </p:sp>
      </p:grp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1434-2568-4E8D-A422-D19DF8C77F4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 descr="100-959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1383" y="2504017"/>
            <a:ext cx="3120491" cy="508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7"/>
          <p:cNvSpPr txBox="1"/>
          <p:nvPr/>
        </p:nvSpPr>
        <p:spPr>
          <a:xfrm>
            <a:off x="5248770" y="6713557"/>
            <a:ext cx="2390856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304" b="1" dirty="0" err="1">
                <a:solidFill>
                  <a:srgbClr val="086C12"/>
                </a:solidFill>
              </a:rPr>
              <a:t>Eveness</a:t>
            </a:r>
            <a:endParaRPr lang="fr-FR" sz="2304" dirty="0">
              <a:solidFill>
                <a:srgbClr val="086C12"/>
              </a:solidFill>
            </a:endParaRPr>
          </a:p>
        </p:txBody>
      </p:sp>
      <p:pic>
        <p:nvPicPr>
          <p:cNvPr id="14" name="Picture 7" descr="D:\Documents and Settings\flamentf\Desktop\2011-08-31 18-13-02-SEI84542_M06_ZCKR_T02_R01-PP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4085" y="6657273"/>
            <a:ext cx="1664483" cy="1248363"/>
          </a:xfrm>
          <a:prstGeom prst="rect">
            <a:avLst/>
          </a:prstGeom>
          <a:noFill/>
          <a:ln w="63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ouronne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22" r="9686"/>
          <a:stretch/>
        </p:blipFill>
        <p:spPr bwMode="auto">
          <a:xfrm>
            <a:off x="13356430" y="6503176"/>
            <a:ext cx="1711676" cy="1545906"/>
          </a:xfrm>
          <a:prstGeom prst="rect">
            <a:avLst/>
          </a:prstGeom>
          <a:noFill/>
          <a:ln w="63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echerre1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70" r="13776"/>
          <a:stretch/>
        </p:blipFill>
        <p:spPr bwMode="auto">
          <a:xfrm>
            <a:off x="2420130" y="2304760"/>
            <a:ext cx="1679228" cy="1689997"/>
          </a:xfrm>
          <a:prstGeom prst="rect">
            <a:avLst/>
          </a:prstGeom>
          <a:noFill/>
          <a:ln w="63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40" r="22996"/>
          <a:stretch/>
        </p:blipFill>
        <p:spPr bwMode="auto">
          <a:xfrm>
            <a:off x="2238214" y="5715525"/>
            <a:ext cx="1704934" cy="1746811"/>
          </a:xfrm>
          <a:prstGeom prst="rect">
            <a:avLst/>
          </a:prstGeom>
          <a:noFill/>
          <a:ln w="635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9" name="Picture 15" descr="EI46699_MI72_P1_ZD_T0_R1_J2_cal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510930" y="1112672"/>
            <a:ext cx="1255293" cy="1764492"/>
          </a:xfrm>
          <a:prstGeom prst="rect">
            <a:avLst/>
          </a:prstGeom>
          <a:noFill/>
          <a:ln w="63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20090217_FENI_GD_J1_25f20_01e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66" t="19508" r="39967"/>
          <a:stretch/>
        </p:blipFill>
        <p:spPr bwMode="auto">
          <a:xfrm rot="5400000">
            <a:off x="13262971" y="1152399"/>
            <a:ext cx="1167093" cy="1876311"/>
          </a:xfrm>
          <a:prstGeom prst="rect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4" descr="d01-7600016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9827" y="708859"/>
            <a:ext cx="1269132" cy="1269132"/>
          </a:xfrm>
          <a:prstGeom prst="rect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Doc_0372av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66" r="-1"/>
          <a:stretch/>
        </p:blipFill>
        <p:spPr bwMode="auto">
          <a:xfrm>
            <a:off x="13721861" y="3117725"/>
            <a:ext cx="1577745" cy="1320154"/>
          </a:xfrm>
          <a:prstGeom prst="rect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D:\UserData\COLOMBL\Downloads\color head - tip sphere.png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58" t="1761" r="15224" b="4665"/>
          <a:stretch/>
        </p:blipFill>
        <p:spPr bwMode="auto">
          <a:xfrm>
            <a:off x="4146668" y="8049064"/>
            <a:ext cx="1559317" cy="1571517"/>
          </a:xfrm>
          <a:prstGeom prst="rect">
            <a:avLst/>
          </a:prstGeom>
          <a:noFill/>
          <a:ln w="63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4" descr="185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454130" y="4053273"/>
            <a:ext cx="1295424" cy="1727229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Data\COLOMBL\Downloads\TT040_MMod3_LP013942_RP012936_ZRF_T00.tif"/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065" t="30840" r="18754" b="28032"/>
          <a:stretch/>
        </p:blipFill>
        <p:spPr bwMode="auto">
          <a:xfrm>
            <a:off x="5925607" y="8215320"/>
            <a:ext cx="1701248" cy="1431289"/>
          </a:xfrm>
          <a:prstGeom prst="rect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ZoneTexte 2051"/>
          <p:cNvSpPr txBox="1"/>
          <p:nvPr/>
        </p:nvSpPr>
        <p:spPr>
          <a:xfrm>
            <a:off x="6444196" y="9154747"/>
            <a:ext cx="5261650" cy="71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32" b="1" dirty="0">
                <a:solidFill>
                  <a:srgbClr val="065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2195777" y="656795"/>
            <a:ext cx="5261650" cy="71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32" b="1" dirty="0">
                <a:solidFill>
                  <a:srgbClr val="1D07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10156281" y="651833"/>
            <a:ext cx="5261650" cy="71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03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</a:t>
            </a:r>
          </a:p>
        </p:txBody>
      </p:sp>
      <p:sp>
        <p:nvSpPr>
          <p:cNvPr id="39" name="ZoneTexte 87"/>
          <p:cNvSpPr txBox="1"/>
          <p:nvPr/>
        </p:nvSpPr>
        <p:spPr>
          <a:xfrm>
            <a:off x="5731326" y="7180530"/>
            <a:ext cx="2390856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304" b="1" dirty="0">
                <a:solidFill>
                  <a:srgbClr val="086C12"/>
                </a:solidFill>
              </a:rPr>
              <a:t>Spots</a:t>
            </a:r>
            <a:endParaRPr lang="fr-FR" sz="2304" dirty="0">
              <a:solidFill>
                <a:srgbClr val="086C12"/>
              </a:solidFill>
            </a:endParaRPr>
          </a:p>
        </p:txBody>
      </p:sp>
      <p:sp>
        <p:nvSpPr>
          <p:cNvPr id="40" name="ZoneTexte 87"/>
          <p:cNvSpPr txBox="1"/>
          <p:nvPr/>
        </p:nvSpPr>
        <p:spPr>
          <a:xfrm>
            <a:off x="7036936" y="7625596"/>
            <a:ext cx="2390856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304" b="1" dirty="0">
                <a:solidFill>
                  <a:srgbClr val="086C12"/>
                </a:solidFill>
              </a:rPr>
              <a:t>Carnation</a:t>
            </a:r>
            <a:endParaRPr lang="fr-FR" sz="2304" dirty="0">
              <a:solidFill>
                <a:srgbClr val="086C12"/>
              </a:solidFill>
            </a:endParaRPr>
          </a:p>
        </p:txBody>
      </p:sp>
      <p:sp>
        <p:nvSpPr>
          <p:cNvPr id="41" name="ZoneTexte 87"/>
          <p:cNvSpPr txBox="1"/>
          <p:nvPr/>
        </p:nvSpPr>
        <p:spPr>
          <a:xfrm>
            <a:off x="7683942" y="8172037"/>
            <a:ext cx="3383371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304" b="1" dirty="0">
                <a:solidFill>
                  <a:srgbClr val="086C12"/>
                </a:solidFill>
              </a:rPr>
              <a:t>Pigmentation/</a:t>
            </a:r>
            <a:r>
              <a:rPr lang="fr-FR" sz="2304" b="1" dirty="0" err="1">
                <a:solidFill>
                  <a:srgbClr val="086C12"/>
                </a:solidFill>
              </a:rPr>
              <a:t>Tanning</a:t>
            </a:r>
            <a:endParaRPr lang="fr-FR" sz="2304" dirty="0">
              <a:solidFill>
                <a:srgbClr val="086C12"/>
              </a:solidFill>
            </a:endParaRPr>
          </a:p>
        </p:txBody>
      </p:sp>
      <p:sp>
        <p:nvSpPr>
          <p:cNvPr id="42" name="ZoneTexte 87"/>
          <p:cNvSpPr txBox="1"/>
          <p:nvPr/>
        </p:nvSpPr>
        <p:spPr>
          <a:xfrm>
            <a:off x="9133652" y="7626420"/>
            <a:ext cx="3337159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304" b="1" dirty="0" err="1">
                <a:solidFill>
                  <a:srgbClr val="086C12"/>
                </a:solidFill>
              </a:rPr>
              <a:t>Redness</a:t>
            </a:r>
            <a:r>
              <a:rPr lang="fr-FR" sz="2304" b="1" dirty="0">
                <a:solidFill>
                  <a:srgbClr val="086C12"/>
                </a:solidFill>
              </a:rPr>
              <a:t>/</a:t>
            </a:r>
            <a:r>
              <a:rPr lang="fr-FR" sz="2304" b="1" dirty="0" err="1">
                <a:solidFill>
                  <a:srgbClr val="086C12"/>
                </a:solidFill>
              </a:rPr>
              <a:t>Erythema</a:t>
            </a:r>
            <a:endParaRPr lang="fr-FR" sz="2304" dirty="0">
              <a:solidFill>
                <a:srgbClr val="086C12"/>
              </a:solidFill>
            </a:endParaRPr>
          </a:p>
        </p:txBody>
      </p:sp>
      <p:sp>
        <p:nvSpPr>
          <p:cNvPr id="43" name="ZoneTexte 87"/>
          <p:cNvSpPr txBox="1"/>
          <p:nvPr/>
        </p:nvSpPr>
        <p:spPr>
          <a:xfrm>
            <a:off x="10461511" y="7158840"/>
            <a:ext cx="3337159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>
                <a:solidFill>
                  <a:srgbClr val="086C12"/>
                </a:solidFill>
              </a:rPr>
              <a:t>Vascularisation</a:t>
            </a:r>
            <a:endParaRPr lang="fr-FR" sz="2304" dirty="0">
              <a:solidFill>
                <a:srgbClr val="086C12"/>
              </a:solidFill>
            </a:endParaRPr>
          </a:p>
        </p:txBody>
      </p:sp>
      <p:sp>
        <p:nvSpPr>
          <p:cNvPr id="44" name="ZoneTexte 87"/>
          <p:cNvSpPr txBox="1"/>
          <p:nvPr/>
        </p:nvSpPr>
        <p:spPr>
          <a:xfrm>
            <a:off x="5434953" y="6153659"/>
            <a:ext cx="2390856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002060"/>
                </a:solidFill>
              </a:rPr>
              <a:t>Shininess</a:t>
            </a:r>
            <a:endParaRPr lang="fr-FR" sz="2304" dirty="0">
              <a:solidFill>
                <a:srgbClr val="002060"/>
              </a:solidFill>
            </a:endParaRPr>
          </a:p>
        </p:txBody>
      </p:sp>
      <p:sp>
        <p:nvSpPr>
          <p:cNvPr id="45" name="ZoneTexte 87"/>
          <p:cNvSpPr txBox="1"/>
          <p:nvPr/>
        </p:nvSpPr>
        <p:spPr>
          <a:xfrm>
            <a:off x="4385401" y="4473980"/>
            <a:ext cx="2390856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002060"/>
                </a:solidFill>
              </a:rPr>
              <a:t>Sebum</a:t>
            </a:r>
            <a:endParaRPr lang="fr-FR" sz="2304" dirty="0">
              <a:solidFill>
                <a:srgbClr val="002060"/>
              </a:solidFill>
            </a:endParaRPr>
          </a:p>
        </p:txBody>
      </p:sp>
      <p:sp>
        <p:nvSpPr>
          <p:cNvPr id="46" name="ZoneTexte 87"/>
          <p:cNvSpPr txBox="1"/>
          <p:nvPr/>
        </p:nvSpPr>
        <p:spPr>
          <a:xfrm>
            <a:off x="3943148" y="3914087"/>
            <a:ext cx="2983594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002060"/>
                </a:solidFill>
              </a:rPr>
              <a:t>Hydration</a:t>
            </a:r>
            <a:r>
              <a:rPr lang="fr-FR" sz="2304" b="1" dirty="0">
                <a:solidFill>
                  <a:srgbClr val="002060"/>
                </a:solidFill>
              </a:rPr>
              <a:t>/</a:t>
            </a:r>
            <a:r>
              <a:rPr lang="fr-FR" sz="2304" b="1" dirty="0" err="1">
                <a:solidFill>
                  <a:srgbClr val="002060"/>
                </a:solidFill>
              </a:rPr>
              <a:t>Dryness</a:t>
            </a:r>
            <a:endParaRPr lang="fr-FR" sz="2304" dirty="0">
              <a:solidFill>
                <a:srgbClr val="002060"/>
              </a:solidFill>
            </a:endParaRPr>
          </a:p>
        </p:txBody>
      </p:sp>
      <p:sp>
        <p:nvSpPr>
          <p:cNvPr id="47" name="ZoneTexte 87"/>
          <p:cNvSpPr txBox="1"/>
          <p:nvPr/>
        </p:nvSpPr>
        <p:spPr>
          <a:xfrm>
            <a:off x="5390886" y="5593766"/>
            <a:ext cx="2983594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>
                <a:solidFill>
                  <a:srgbClr val="002060"/>
                </a:solidFill>
              </a:rPr>
              <a:t>Pores</a:t>
            </a:r>
            <a:endParaRPr lang="fr-FR" sz="2304" dirty="0">
              <a:solidFill>
                <a:srgbClr val="002060"/>
              </a:solidFill>
            </a:endParaRPr>
          </a:p>
        </p:txBody>
      </p:sp>
      <p:sp>
        <p:nvSpPr>
          <p:cNvPr id="48" name="ZoneTexte 87"/>
          <p:cNvSpPr txBox="1"/>
          <p:nvPr/>
        </p:nvSpPr>
        <p:spPr>
          <a:xfrm>
            <a:off x="7191474" y="1716317"/>
            <a:ext cx="2983594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304" b="1" dirty="0" err="1">
                <a:solidFill>
                  <a:srgbClr val="002060"/>
                </a:solidFill>
              </a:rPr>
              <a:t>Wrinkles</a:t>
            </a:r>
            <a:endParaRPr lang="fr-FR" sz="2304" b="1" dirty="0">
              <a:solidFill>
                <a:srgbClr val="002060"/>
              </a:solidFill>
            </a:endParaRPr>
          </a:p>
        </p:txBody>
      </p:sp>
      <p:sp>
        <p:nvSpPr>
          <p:cNvPr id="49" name="ZoneTexte 87"/>
          <p:cNvSpPr txBox="1"/>
          <p:nvPr/>
        </p:nvSpPr>
        <p:spPr>
          <a:xfrm>
            <a:off x="6192145" y="2234409"/>
            <a:ext cx="2983594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002060"/>
                </a:solidFill>
              </a:rPr>
              <a:t>Micro-relief</a:t>
            </a:r>
            <a:endParaRPr lang="fr-FR" sz="2304" b="1" dirty="0">
              <a:solidFill>
                <a:srgbClr val="002060"/>
              </a:solidFill>
            </a:endParaRPr>
          </a:p>
        </p:txBody>
      </p:sp>
      <p:sp>
        <p:nvSpPr>
          <p:cNvPr id="50" name="ZoneTexte 87"/>
          <p:cNvSpPr txBox="1"/>
          <p:nvPr/>
        </p:nvSpPr>
        <p:spPr>
          <a:xfrm>
            <a:off x="4644722" y="3354194"/>
            <a:ext cx="2983594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>
                <a:solidFill>
                  <a:srgbClr val="002060"/>
                </a:solidFill>
              </a:rPr>
              <a:t>pH</a:t>
            </a:r>
          </a:p>
        </p:txBody>
      </p:sp>
      <p:sp>
        <p:nvSpPr>
          <p:cNvPr id="51" name="ZoneTexte 87"/>
          <p:cNvSpPr txBox="1"/>
          <p:nvPr/>
        </p:nvSpPr>
        <p:spPr>
          <a:xfrm>
            <a:off x="4926327" y="5033873"/>
            <a:ext cx="2983594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>
                <a:solidFill>
                  <a:srgbClr val="002060"/>
                </a:solidFill>
              </a:rPr>
              <a:t>Sweat</a:t>
            </a:r>
          </a:p>
        </p:txBody>
      </p:sp>
      <p:sp>
        <p:nvSpPr>
          <p:cNvPr id="52" name="ZoneTexte 87"/>
          <p:cNvSpPr txBox="1"/>
          <p:nvPr/>
        </p:nvSpPr>
        <p:spPr>
          <a:xfrm>
            <a:off x="5138576" y="2794301"/>
            <a:ext cx="2983594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002060"/>
                </a:solidFill>
              </a:rPr>
              <a:t>Barrier</a:t>
            </a:r>
            <a:r>
              <a:rPr lang="fr-FR" sz="2304" b="1" dirty="0">
                <a:solidFill>
                  <a:srgbClr val="002060"/>
                </a:solidFill>
              </a:rPr>
              <a:t> </a:t>
            </a:r>
            <a:r>
              <a:rPr lang="fr-FR" sz="2304" b="1" dirty="0" err="1">
                <a:solidFill>
                  <a:srgbClr val="002060"/>
                </a:solidFill>
              </a:rPr>
              <a:t>function</a:t>
            </a:r>
            <a:endParaRPr lang="fr-FR" sz="2304" b="1" dirty="0">
              <a:solidFill>
                <a:srgbClr val="002060"/>
              </a:solidFill>
            </a:endParaRPr>
          </a:p>
        </p:txBody>
      </p:sp>
      <p:sp>
        <p:nvSpPr>
          <p:cNvPr id="53" name="ZoneTexte 87"/>
          <p:cNvSpPr txBox="1"/>
          <p:nvPr/>
        </p:nvSpPr>
        <p:spPr>
          <a:xfrm>
            <a:off x="10802221" y="6515223"/>
            <a:ext cx="2983594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AE3C0E"/>
                </a:solidFill>
              </a:rPr>
              <a:t>Transparency</a:t>
            </a:r>
            <a:endParaRPr lang="fr-FR" sz="2304" b="1" dirty="0">
              <a:solidFill>
                <a:srgbClr val="AE3C0E"/>
              </a:solidFill>
            </a:endParaRPr>
          </a:p>
        </p:txBody>
      </p:sp>
      <p:sp>
        <p:nvSpPr>
          <p:cNvPr id="54" name="ZoneTexte 87"/>
          <p:cNvSpPr txBox="1"/>
          <p:nvPr/>
        </p:nvSpPr>
        <p:spPr>
          <a:xfrm>
            <a:off x="9310424" y="2009922"/>
            <a:ext cx="3649493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>
                <a:solidFill>
                  <a:srgbClr val="AE3C0E"/>
                </a:solidFill>
              </a:rPr>
              <a:t>(Epi)</a:t>
            </a:r>
            <a:r>
              <a:rPr lang="fr-FR" sz="2304" b="1" dirty="0" err="1">
                <a:solidFill>
                  <a:srgbClr val="AE3C0E"/>
                </a:solidFill>
              </a:rPr>
              <a:t>Dermis</a:t>
            </a:r>
            <a:r>
              <a:rPr lang="fr-FR" sz="2304" b="1" dirty="0">
                <a:solidFill>
                  <a:srgbClr val="AE3C0E"/>
                </a:solidFill>
              </a:rPr>
              <a:t> structure</a:t>
            </a:r>
          </a:p>
        </p:txBody>
      </p:sp>
      <p:sp>
        <p:nvSpPr>
          <p:cNvPr id="55" name="ZoneTexte 87"/>
          <p:cNvSpPr txBox="1"/>
          <p:nvPr/>
        </p:nvSpPr>
        <p:spPr>
          <a:xfrm>
            <a:off x="10962367" y="3297151"/>
            <a:ext cx="3649493" cy="446917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AE3C0E"/>
                </a:solidFill>
              </a:rPr>
              <a:t>Thickness</a:t>
            </a:r>
            <a:endParaRPr lang="fr-FR" sz="2304" b="1" dirty="0">
              <a:solidFill>
                <a:srgbClr val="AE3C0E"/>
              </a:solidFill>
            </a:endParaRPr>
          </a:p>
        </p:txBody>
      </p:sp>
      <p:sp>
        <p:nvSpPr>
          <p:cNvPr id="56" name="ZoneTexte 87"/>
          <p:cNvSpPr txBox="1"/>
          <p:nvPr/>
        </p:nvSpPr>
        <p:spPr>
          <a:xfrm>
            <a:off x="11380411" y="3940766"/>
            <a:ext cx="3649493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>
                <a:solidFill>
                  <a:srgbClr val="AE3C0E"/>
                </a:solidFill>
              </a:rPr>
              <a:t>Water </a:t>
            </a:r>
            <a:r>
              <a:rPr lang="fr-FR" sz="2304" b="1" dirty="0" err="1">
                <a:solidFill>
                  <a:srgbClr val="AE3C0E"/>
                </a:solidFill>
              </a:rPr>
              <a:t>mobility</a:t>
            </a:r>
            <a:endParaRPr lang="fr-FR" sz="2304" b="1" dirty="0">
              <a:solidFill>
                <a:srgbClr val="AE3C0E"/>
              </a:solidFill>
            </a:endParaRPr>
          </a:p>
        </p:txBody>
      </p:sp>
      <p:sp>
        <p:nvSpPr>
          <p:cNvPr id="58" name="ZoneTexte 87"/>
          <p:cNvSpPr txBox="1"/>
          <p:nvPr/>
        </p:nvSpPr>
        <p:spPr>
          <a:xfrm>
            <a:off x="12006110" y="4584380"/>
            <a:ext cx="3649493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AE3C0E"/>
                </a:solidFill>
              </a:rPr>
              <a:t>Firmness</a:t>
            </a:r>
            <a:r>
              <a:rPr lang="fr-FR" sz="2304" b="1" dirty="0">
                <a:solidFill>
                  <a:srgbClr val="AE3C0E"/>
                </a:solidFill>
              </a:rPr>
              <a:t>/</a:t>
            </a:r>
            <a:r>
              <a:rPr lang="fr-FR" sz="2304" b="1" dirty="0" err="1">
                <a:solidFill>
                  <a:srgbClr val="AE3C0E"/>
                </a:solidFill>
              </a:rPr>
              <a:t>Elasticity</a:t>
            </a:r>
            <a:endParaRPr lang="fr-FR" sz="2304" b="1" dirty="0">
              <a:solidFill>
                <a:srgbClr val="AE3C0E"/>
              </a:solidFill>
            </a:endParaRPr>
          </a:p>
        </p:txBody>
      </p:sp>
      <p:sp>
        <p:nvSpPr>
          <p:cNvPr id="59" name="ZoneTexte 87"/>
          <p:cNvSpPr txBox="1"/>
          <p:nvPr/>
        </p:nvSpPr>
        <p:spPr>
          <a:xfrm>
            <a:off x="11768444" y="5227994"/>
            <a:ext cx="3649493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>
                <a:solidFill>
                  <a:srgbClr val="AE3C0E"/>
                </a:solidFill>
              </a:rPr>
              <a:t>Volume</a:t>
            </a:r>
          </a:p>
        </p:txBody>
      </p:sp>
      <p:sp>
        <p:nvSpPr>
          <p:cNvPr id="60" name="ZoneTexte 87"/>
          <p:cNvSpPr txBox="1"/>
          <p:nvPr/>
        </p:nvSpPr>
        <p:spPr>
          <a:xfrm>
            <a:off x="11135195" y="5871608"/>
            <a:ext cx="3649493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AE3C0E"/>
                </a:solidFill>
              </a:rPr>
              <a:t>Micro-circulation</a:t>
            </a:r>
            <a:endParaRPr lang="fr-FR" sz="2304" b="1" dirty="0">
              <a:solidFill>
                <a:srgbClr val="AE3C0E"/>
              </a:solidFill>
            </a:endParaRPr>
          </a:p>
        </p:txBody>
      </p:sp>
      <p:sp>
        <p:nvSpPr>
          <p:cNvPr id="61" name="ZoneTexte 87"/>
          <p:cNvSpPr txBox="1"/>
          <p:nvPr/>
        </p:nvSpPr>
        <p:spPr>
          <a:xfrm>
            <a:off x="10562794" y="2653537"/>
            <a:ext cx="3649493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AE3C0E"/>
                </a:solidFill>
              </a:rPr>
              <a:t>Cells</a:t>
            </a:r>
            <a:r>
              <a:rPr lang="fr-FR" sz="2304" b="1" dirty="0">
                <a:solidFill>
                  <a:srgbClr val="AE3C0E"/>
                </a:solidFill>
              </a:rPr>
              <a:t> (Size, </a:t>
            </a:r>
            <a:r>
              <a:rPr lang="fr-FR" sz="2304" b="1" dirty="0" err="1">
                <a:solidFill>
                  <a:srgbClr val="AE3C0E"/>
                </a:solidFill>
              </a:rPr>
              <a:t>Renewal</a:t>
            </a:r>
            <a:r>
              <a:rPr lang="fr-FR" sz="2304" b="1" dirty="0">
                <a:solidFill>
                  <a:srgbClr val="AE3C0E"/>
                </a:solidFill>
              </a:rPr>
              <a:t>)</a:t>
            </a:r>
          </a:p>
        </p:txBody>
      </p:sp>
      <p:pic>
        <p:nvPicPr>
          <p:cNvPr id="62" name="Picture 7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2081" y="719452"/>
            <a:ext cx="956680" cy="956680"/>
          </a:xfrm>
          <a:prstGeom prst="rect">
            <a:avLst/>
          </a:prstGeom>
          <a:noFill/>
          <a:ln w="6350" algn="ctr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6" descr="D:\UserData\COLOMBL\Downloads\profilD1_plein_bleu.BMP"/>
          <p:cNvPicPr>
            <a:picLocks noChangeAspect="1" noChangeArrowheads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53" t="13603" r="11522" b="18073"/>
          <a:stretch/>
        </p:blipFill>
        <p:spPr bwMode="auto">
          <a:xfrm>
            <a:off x="13785842" y="5086852"/>
            <a:ext cx="1525831" cy="974622"/>
          </a:xfrm>
          <a:prstGeom prst="rect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7"/>
          <p:cNvPicPr>
            <a:picLocks noChangeAspect="1" noChangeArrowheads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38" b="25546"/>
          <a:stretch/>
        </p:blipFill>
        <p:spPr bwMode="auto">
          <a:xfrm>
            <a:off x="6237742" y="869589"/>
            <a:ext cx="1761331" cy="1334279"/>
          </a:xfrm>
          <a:prstGeom prst="rect">
            <a:avLst/>
          </a:prstGeom>
          <a:noFill/>
          <a:ln w="6350" algn="ctr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itre 1"/>
          <p:cNvSpPr txBox="1">
            <a:spLocks/>
          </p:cNvSpPr>
          <p:nvPr/>
        </p:nvSpPr>
        <p:spPr>
          <a:xfrm>
            <a:off x="46481" y="43502"/>
            <a:ext cx="13167783" cy="615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600" i="1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80" b="1" i="0" dirty="0">
                <a:solidFill>
                  <a:srgbClr val="E200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PPE excellence in measurements / </a:t>
            </a:r>
            <a:r>
              <a:rPr lang="en-US" sz="2880" dirty="0">
                <a:solidFill>
                  <a:srgbClr val="E200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Facial skin attributes</a:t>
            </a:r>
          </a:p>
        </p:txBody>
      </p:sp>
    </p:spTree>
    <p:extLst>
      <p:ext uri="{BB962C8B-B14F-4D97-AF65-F5344CB8AC3E}">
        <p14:creationId xmlns:p14="http://schemas.microsoft.com/office/powerpoint/2010/main" val="286290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Data\COLOMBL\Downloads\jolie nana de dos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18" r="15032" b="12989"/>
          <a:stretch/>
        </p:blipFill>
        <p:spPr bwMode="auto">
          <a:xfrm>
            <a:off x="6866088" y="2662544"/>
            <a:ext cx="3958756" cy="485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3289664" y="9635345"/>
            <a:ext cx="2073897" cy="525797"/>
          </a:xfrm>
        </p:spPr>
        <p:txBody>
          <a:bodyPr/>
          <a:lstStyle/>
          <a:p>
            <a:fld id="{FF2A1434-2568-4E8D-A422-D19DF8C77F4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2195777" y="656795"/>
            <a:ext cx="5261650" cy="71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32" b="1" dirty="0">
                <a:solidFill>
                  <a:srgbClr val="1D07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</a:t>
            </a:r>
          </a:p>
        </p:txBody>
      </p:sp>
      <p:sp>
        <p:nvSpPr>
          <p:cNvPr id="44" name="ZoneTexte 87"/>
          <p:cNvSpPr txBox="1"/>
          <p:nvPr/>
        </p:nvSpPr>
        <p:spPr>
          <a:xfrm>
            <a:off x="5634248" y="7300712"/>
            <a:ext cx="2390856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002060"/>
                </a:solidFill>
              </a:rPr>
              <a:t>Shine</a:t>
            </a:r>
            <a:endParaRPr lang="fr-FR" sz="2304" dirty="0">
              <a:solidFill>
                <a:srgbClr val="002060"/>
              </a:solidFill>
            </a:endParaRPr>
          </a:p>
        </p:txBody>
      </p:sp>
      <p:sp>
        <p:nvSpPr>
          <p:cNvPr id="45" name="ZoneTexte 87"/>
          <p:cNvSpPr txBox="1"/>
          <p:nvPr/>
        </p:nvSpPr>
        <p:spPr>
          <a:xfrm>
            <a:off x="5765506" y="3946652"/>
            <a:ext cx="1664894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002060"/>
                </a:solidFill>
              </a:rPr>
              <a:t>Softness</a:t>
            </a:r>
            <a:endParaRPr lang="fr-FR" sz="2304" dirty="0">
              <a:solidFill>
                <a:srgbClr val="002060"/>
              </a:solidFill>
            </a:endParaRPr>
          </a:p>
        </p:txBody>
      </p:sp>
      <p:sp>
        <p:nvSpPr>
          <p:cNvPr id="46" name="ZoneTexte 87"/>
          <p:cNvSpPr txBox="1"/>
          <p:nvPr/>
        </p:nvSpPr>
        <p:spPr>
          <a:xfrm>
            <a:off x="5983796" y="3437360"/>
            <a:ext cx="1999205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002060"/>
                </a:solidFill>
              </a:rPr>
              <a:t>Combing</a:t>
            </a:r>
            <a:endParaRPr lang="fr-FR" sz="2304" dirty="0">
              <a:solidFill>
                <a:srgbClr val="002060"/>
              </a:solidFill>
            </a:endParaRPr>
          </a:p>
        </p:txBody>
      </p:sp>
      <p:sp>
        <p:nvSpPr>
          <p:cNvPr id="47" name="ZoneTexte 87"/>
          <p:cNvSpPr txBox="1"/>
          <p:nvPr/>
        </p:nvSpPr>
        <p:spPr>
          <a:xfrm>
            <a:off x="4996129" y="6813180"/>
            <a:ext cx="2476501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002060"/>
                </a:solidFill>
              </a:rPr>
              <a:t>Smoothness</a:t>
            </a:r>
            <a:endParaRPr lang="fr-FR" sz="2304" dirty="0">
              <a:solidFill>
                <a:srgbClr val="002060"/>
              </a:solidFill>
            </a:endParaRPr>
          </a:p>
        </p:txBody>
      </p:sp>
      <p:sp>
        <p:nvSpPr>
          <p:cNvPr id="51" name="ZoneTexte 87"/>
          <p:cNvSpPr txBox="1"/>
          <p:nvPr/>
        </p:nvSpPr>
        <p:spPr>
          <a:xfrm>
            <a:off x="5200332" y="5474524"/>
            <a:ext cx="1816525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002060"/>
                </a:solidFill>
              </a:rPr>
              <a:t>Lubrificant</a:t>
            </a:r>
            <a:endParaRPr lang="fr-FR" sz="2304" b="1" dirty="0">
              <a:solidFill>
                <a:srgbClr val="002060"/>
              </a:solidFill>
            </a:endParaRPr>
          </a:p>
        </p:txBody>
      </p:sp>
      <p:sp>
        <p:nvSpPr>
          <p:cNvPr id="53" name="ZoneTexte 87"/>
          <p:cNvSpPr txBox="1"/>
          <p:nvPr/>
        </p:nvSpPr>
        <p:spPr>
          <a:xfrm>
            <a:off x="10150076" y="2999064"/>
            <a:ext cx="2983594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>
                <a:solidFill>
                  <a:srgbClr val="AE3C0E"/>
                </a:solidFill>
              </a:rPr>
              <a:t>Wear </a:t>
            </a:r>
            <a:r>
              <a:rPr lang="fr-FR" sz="2304" b="1" dirty="0" err="1">
                <a:solidFill>
                  <a:srgbClr val="AE3C0E"/>
                </a:solidFill>
              </a:rPr>
              <a:t>resistance</a:t>
            </a:r>
            <a:endParaRPr lang="fr-FR" sz="2304" b="1" dirty="0">
              <a:solidFill>
                <a:srgbClr val="AE3C0E"/>
              </a:solidFill>
            </a:endParaRPr>
          </a:p>
        </p:txBody>
      </p:sp>
      <p:sp>
        <p:nvSpPr>
          <p:cNvPr id="55" name="ZoneTexte 87"/>
          <p:cNvSpPr txBox="1"/>
          <p:nvPr/>
        </p:nvSpPr>
        <p:spPr>
          <a:xfrm>
            <a:off x="10531698" y="4531087"/>
            <a:ext cx="3649493" cy="446917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AE3C0E"/>
                </a:solidFill>
              </a:rPr>
              <a:t>Diameter</a:t>
            </a:r>
            <a:endParaRPr lang="fr-FR" sz="2304" b="1" dirty="0">
              <a:solidFill>
                <a:srgbClr val="AE3C0E"/>
              </a:solidFill>
            </a:endParaRPr>
          </a:p>
        </p:txBody>
      </p:sp>
      <p:sp>
        <p:nvSpPr>
          <p:cNvPr id="59" name="ZoneTexte 87"/>
          <p:cNvSpPr txBox="1"/>
          <p:nvPr/>
        </p:nvSpPr>
        <p:spPr>
          <a:xfrm>
            <a:off x="10896215" y="6063106"/>
            <a:ext cx="3649493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>
                <a:solidFill>
                  <a:srgbClr val="AE3C0E"/>
                </a:solidFill>
              </a:rPr>
              <a:t>Volume</a:t>
            </a:r>
          </a:p>
        </p:txBody>
      </p:sp>
      <p:sp>
        <p:nvSpPr>
          <p:cNvPr id="61" name="ZoneTexte 87"/>
          <p:cNvSpPr txBox="1"/>
          <p:nvPr/>
        </p:nvSpPr>
        <p:spPr>
          <a:xfrm>
            <a:off x="10479950" y="7084447"/>
            <a:ext cx="3649493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AE3C0E"/>
                </a:solidFill>
              </a:rPr>
              <a:t>Curl</a:t>
            </a:r>
            <a:r>
              <a:rPr lang="fr-FR" sz="2304" b="1" dirty="0">
                <a:solidFill>
                  <a:srgbClr val="AE3C0E"/>
                </a:solidFill>
              </a:rPr>
              <a:t> </a:t>
            </a:r>
            <a:r>
              <a:rPr lang="fr-FR" sz="2304" b="1" dirty="0" err="1">
                <a:solidFill>
                  <a:srgbClr val="AE3C0E"/>
                </a:solidFill>
              </a:rPr>
              <a:t>definition</a:t>
            </a:r>
            <a:endParaRPr lang="fr-FR" sz="2304" b="1" dirty="0">
              <a:solidFill>
                <a:srgbClr val="AE3C0E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6380225" y="9169407"/>
            <a:ext cx="5261650" cy="71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32" b="1" dirty="0">
                <a:solidFill>
                  <a:srgbClr val="065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10156281" y="651849"/>
            <a:ext cx="5261650" cy="1333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03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 (Shape/</a:t>
            </a:r>
            <a:r>
              <a:rPr lang="fr-FR" sz="4032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Integrity</a:t>
            </a:r>
            <a:r>
              <a:rPr lang="fr-FR" sz="403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64" name="ZoneTexte 87"/>
          <p:cNvSpPr txBox="1"/>
          <p:nvPr/>
        </p:nvSpPr>
        <p:spPr>
          <a:xfrm>
            <a:off x="6864236" y="2418778"/>
            <a:ext cx="1836249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002060"/>
                </a:solidFill>
              </a:rPr>
              <a:t>Fragility</a:t>
            </a:r>
            <a:endParaRPr lang="fr-FR" sz="2304" b="1" dirty="0">
              <a:solidFill>
                <a:srgbClr val="002060"/>
              </a:solidFill>
            </a:endParaRPr>
          </a:p>
        </p:txBody>
      </p:sp>
      <p:sp>
        <p:nvSpPr>
          <p:cNvPr id="66" name="ZoneTexte 87"/>
          <p:cNvSpPr txBox="1"/>
          <p:nvPr/>
        </p:nvSpPr>
        <p:spPr>
          <a:xfrm>
            <a:off x="10479925" y="4020412"/>
            <a:ext cx="2983594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>
                <a:solidFill>
                  <a:srgbClr val="AE3C0E"/>
                </a:solidFill>
              </a:rPr>
              <a:t>Damage (</a:t>
            </a:r>
            <a:r>
              <a:rPr lang="fr-FR" sz="2304" b="1" dirty="0" err="1">
                <a:solidFill>
                  <a:srgbClr val="AE3C0E"/>
                </a:solidFill>
              </a:rPr>
              <a:t>Bulk</a:t>
            </a:r>
            <a:r>
              <a:rPr lang="fr-FR" sz="2304" b="1" dirty="0">
                <a:solidFill>
                  <a:srgbClr val="AE3C0E"/>
                </a:solidFill>
              </a:rPr>
              <a:t>)</a:t>
            </a:r>
          </a:p>
        </p:txBody>
      </p:sp>
      <p:sp>
        <p:nvSpPr>
          <p:cNvPr id="67" name="ZoneTexte 87"/>
          <p:cNvSpPr txBox="1"/>
          <p:nvPr/>
        </p:nvSpPr>
        <p:spPr>
          <a:xfrm>
            <a:off x="10230625" y="3509738"/>
            <a:ext cx="3488400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AE3C0E"/>
                </a:solidFill>
              </a:rPr>
              <a:t>Mechanical</a:t>
            </a:r>
            <a:r>
              <a:rPr lang="fr-FR" sz="2304" b="1" dirty="0">
                <a:solidFill>
                  <a:srgbClr val="AE3C0E"/>
                </a:solidFill>
              </a:rPr>
              <a:t> </a:t>
            </a:r>
            <a:r>
              <a:rPr lang="fr-FR" sz="2304" b="1" dirty="0" err="1">
                <a:solidFill>
                  <a:srgbClr val="AE3C0E"/>
                </a:solidFill>
              </a:rPr>
              <a:t>Resistance</a:t>
            </a:r>
            <a:endParaRPr lang="fr-FR" sz="2304" b="1" dirty="0">
              <a:solidFill>
                <a:srgbClr val="AE3C0E"/>
              </a:solidFill>
            </a:endParaRPr>
          </a:p>
        </p:txBody>
      </p:sp>
      <p:sp>
        <p:nvSpPr>
          <p:cNvPr id="68" name="ZoneTexte 87"/>
          <p:cNvSpPr txBox="1"/>
          <p:nvPr/>
        </p:nvSpPr>
        <p:spPr>
          <a:xfrm>
            <a:off x="8879343" y="7755450"/>
            <a:ext cx="2575135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>
                <a:solidFill>
                  <a:srgbClr val="086C12"/>
                </a:solidFill>
              </a:rPr>
              <a:t>Surface </a:t>
            </a:r>
            <a:r>
              <a:rPr lang="fr-FR" sz="2304" b="1" dirty="0" err="1">
                <a:solidFill>
                  <a:srgbClr val="086C12"/>
                </a:solidFill>
              </a:rPr>
              <a:t>color</a:t>
            </a:r>
            <a:endParaRPr lang="fr-FR" sz="2304" dirty="0">
              <a:solidFill>
                <a:srgbClr val="086C12"/>
              </a:solidFill>
            </a:endParaRPr>
          </a:p>
        </p:txBody>
      </p:sp>
      <p:sp>
        <p:nvSpPr>
          <p:cNvPr id="69" name="ZoneTexte 87"/>
          <p:cNvSpPr txBox="1"/>
          <p:nvPr/>
        </p:nvSpPr>
        <p:spPr>
          <a:xfrm>
            <a:off x="6829677" y="7707650"/>
            <a:ext cx="1870809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>
                <a:solidFill>
                  <a:srgbClr val="086C12"/>
                </a:solidFill>
              </a:rPr>
              <a:t>Fading</a:t>
            </a:r>
            <a:endParaRPr lang="fr-FR" sz="2304" dirty="0">
              <a:solidFill>
                <a:srgbClr val="086C12"/>
              </a:solidFill>
            </a:endParaRPr>
          </a:p>
        </p:txBody>
      </p:sp>
      <p:sp>
        <p:nvSpPr>
          <p:cNvPr id="70" name="ZoneTexte 87"/>
          <p:cNvSpPr txBox="1"/>
          <p:nvPr/>
        </p:nvSpPr>
        <p:spPr>
          <a:xfrm>
            <a:off x="6086289" y="2928069"/>
            <a:ext cx="2983594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>
                <a:solidFill>
                  <a:srgbClr val="002060"/>
                </a:solidFill>
              </a:rPr>
              <a:t>Brushing</a:t>
            </a:r>
            <a:endParaRPr lang="fr-FR" sz="2304" dirty="0">
              <a:solidFill>
                <a:srgbClr val="002060"/>
              </a:solidFill>
            </a:endParaRPr>
          </a:p>
        </p:txBody>
      </p:sp>
      <p:sp>
        <p:nvSpPr>
          <p:cNvPr id="72" name="ZoneTexte 87"/>
          <p:cNvSpPr txBox="1"/>
          <p:nvPr/>
        </p:nvSpPr>
        <p:spPr>
          <a:xfrm>
            <a:off x="9259356" y="2488392"/>
            <a:ext cx="2983594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AE3C0E"/>
                </a:solidFill>
              </a:rPr>
              <a:t>Suppleness</a:t>
            </a:r>
            <a:endParaRPr lang="fr-FR" sz="2304" b="1" dirty="0">
              <a:solidFill>
                <a:srgbClr val="AE3C0E"/>
              </a:solidFill>
            </a:endParaRPr>
          </a:p>
        </p:txBody>
      </p:sp>
      <p:pic>
        <p:nvPicPr>
          <p:cNvPr id="75" name="Picture 3" descr="D:\UserData\GUEROG\Desktop\GG traction\Projet Damage\Olympus\Metallisation\UB-2app-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9038" b="28842"/>
          <a:stretch/>
        </p:blipFill>
        <p:spPr bwMode="auto">
          <a:xfrm rot="5400000">
            <a:off x="2395250" y="6289139"/>
            <a:ext cx="2092337" cy="8813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9025" y="6139903"/>
            <a:ext cx="1444384" cy="165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ZoneTexte 87"/>
          <p:cNvSpPr txBox="1"/>
          <p:nvPr/>
        </p:nvSpPr>
        <p:spPr>
          <a:xfrm>
            <a:off x="7578112" y="8127217"/>
            <a:ext cx="1870809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>
                <a:solidFill>
                  <a:srgbClr val="086C12"/>
                </a:solidFill>
              </a:rPr>
              <a:t>Protection</a:t>
            </a:r>
            <a:endParaRPr lang="fr-FR" sz="2304" dirty="0">
              <a:solidFill>
                <a:srgbClr val="086C12"/>
              </a:solidFill>
            </a:endParaRPr>
          </a:p>
        </p:txBody>
      </p:sp>
      <p:sp>
        <p:nvSpPr>
          <p:cNvPr id="41" name="ZoneTexte 87"/>
          <p:cNvSpPr txBox="1"/>
          <p:nvPr/>
        </p:nvSpPr>
        <p:spPr>
          <a:xfrm>
            <a:off x="4095641" y="6306872"/>
            <a:ext cx="2983594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>
                <a:solidFill>
                  <a:srgbClr val="002060"/>
                </a:solidFill>
              </a:rPr>
              <a:t>Damage (Surface)</a:t>
            </a:r>
          </a:p>
        </p:txBody>
      </p:sp>
      <p:sp>
        <p:nvSpPr>
          <p:cNvPr id="42" name="ZoneTexte 87"/>
          <p:cNvSpPr txBox="1"/>
          <p:nvPr/>
        </p:nvSpPr>
        <p:spPr>
          <a:xfrm>
            <a:off x="10531698" y="6573781"/>
            <a:ext cx="3649493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>
                <a:solidFill>
                  <a:srgbClr val="AE3C0E"/>
                </a:solidFill>
              </a:rPr>
              <a:t>Discipline</a:t>
            </a:r>
          </a:p>
        </p:txBody>
      </p:sp>
      <p:sp>
        <p:nvSpPr>
          <p:cNvPr id="48" name="ZoneTexte 87"/>
          <p:cNvSpPr txBox="1"/>
          <p:nvPr/>
        </p:nvSpPr>
        <p:spPr>
          <a:xfrm>
            <a:off x="5251376" y="4455942"/>
            <a:ext cx="1836249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002060"/>
                </a:solidFill>
              </a:rPr>
              <a:t>Sebum</a:t>
            </a:r>
            <a:endParaRPr lang="fr-FR" sz="2304" b="1" dirty="0">
              <a:solidFill>
                <a:srgbClr val="002060"/>
              </a:solidFill>
            </a:endParaRPr>
          </a:p>
        </p:txBody>
      </p:sp>
      <p:sp>
        <p:nvSpPr>
          <p:cNvPr id="49" name="ZoneTexte 87"/>
          <p:cNvSpPr txBox="1"/>
          <p:nvPr/>
        </p:nvSpPr>
        <p:spPr>
          <a:xfrm>
            <a:off x="10751170" y="5552432"/>
            <a:ext cx="3649493" cy="446917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AE3C0E"/>
                </a:solidFill>
              </a:rPr>
              <a:t>Density</a:t>
            </a:r>
            <a:r>
              <a:rPr lang="fr-FR" sz="2304" b="1" dirty="0">
                <a:solidFill>
                  <a:srgbClr val="AE3C0E"/>
                </a:solidFill>
              </a:rPr>
              <a:t> / </a:t>
            </a:r>
            <a:r>
              <a:rPr lang="fr-FR" sz="2304" b="1" dirty="0" err="1">
                <a:solidFill>
                  <a:srgbClr val="AE3C0E"/>
                </a:solidFill>
              </a:rPr>
              <a:t>growth</a:t>
            </a:r>
            <a:r>
              <a:rPr lang="fr-FR" sz="2304" b="1" dirty="0">
                <a:solidFill>
                  <a:srgbClr val="AE3C0E"/>
                </a:solidFill>
              </a:rPr>
              <a:t> rate</a:t>
            </a:r>
          </a:p>
        </p:txBody>
      </p:sp>
      <p:sp>
        <p:nvSpPr>
          <p:cNvPr id="50" name="ZoneTexte 87"/>
          <p:cNvSpPr txBox="1"/>
          <p:nvPr/>
        </p:nvSpPr>
        <p:spPr>
          <a:xfrm>
            <a:off x="10751170" y="5020231"/>
            <a:ext cx="3649493" cy="446917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AE3C0E"/>
                </a:solidFill>
              </a:rPr>
              <a:t>Length</a:t>
            </a:r>
            <a:endParaRPr lang="fr-FR" sz="2304" b="1" dirty="0">
              <a:solidFill>
                <a:srgbClr val="AE3C0E"/>
              </a:solidFill>
            </a:endParaRPr>
          </a:p>
        </p:txBody>
      </p:sp>
      <p:sp>
        <p:nvSpPr>
          <p:cNvPr id="52" name="ZoneTexte 87"/>
          <p:cNvSpPr txBox="1"/>
          <p:nvPr/>
        </p:nvSpPr>
        <p:spPr>
          <a:xfrm>
            <a:off x="5470839" y="4965233"/>
            <a:ext cx="1836249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>
                <a:solidFill>
                  <a:srgbClr val="002060"/>
                </a:solidFill>
              </a:rPr>
              <a:t>Sweat</a:t>
            </a:r>
          </a:p>
        </p:txBody>
      </p:sp>
      <p:sp>
        <p:nvSpPr>
          <p:cNvPr id="54" name="ZoneTexte 87"/>
          <p:cNvSpPr txBox="1"/>
          <p:nvPr/>
        </p:nvSpPr>
        <p:spPr>
          <a:xfrm>
            <a:off x="10166911" y="7499576"/>
            <a:ext cx="3649493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>
                <a:solidFill>
                  <a:srgbClr val="AE3C0E"/>
                </a:solidFill>
              </a:rPr>
              <a:t>Twist </a:t>
            </a:r>
            <a:r>
              <a:rPr lang="fr-FR" sz="2304" b="1" dirty="0" err="1">
                <a:solidFill>
                  <a:srgbClr val="AE3C0E"/>
                </a:solidFill>
              </a:rPr>
              <a:t>definition</a:t>
            </a:r>
            <a:endParaRPr lang="fr-FR" sz="2304" b="1" dirty="0">
              <a:solidFill>
                <a:srgbClr val="AE3C0E"/>
              </a:solidFill>
            </a:endParaRPr>
          </a:p>
        </p:txBody>
      </p:sp>
      <p:sp>
        <p:nvSpPr>
          <p:cNvPr id="40" name="ZoneTexte 87"/>
          <p:cNvSpPr txBox="1"/>
          <p:nvPr/>
        </p:nvSpPr>
        <p:spPr>
          <a:xfrm>
            <a:off x="4604234" y="5896136"/>
            <a:ext cx="2169696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002060"/>
                </a:solidFill>
              </a:rPr>
              <a:t>Sensitization</a:t>
            </a:r>
            <a:endParaRPr lang="fr-FR" sz="2304" b="1" dirty="0">
              <a:solidFill>
                <a:srgbClr val="002060"/>
              </a:solidFill>
            </a:endParaRPr>
          </a:p>
        </p:txBody>
      </p:sp>
      <p:pic>
        <p:nvPicPr>
          <p:cNvPr id="43" name="Picture 1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381"/>
          <a:stretch/>
        </p:blipFill>
        <p:spPr bwMode="auto">
          <a:xfrm>
            <a:off x="14014139" y="4089664"/>
            <a:ext cx="1149269" cy="171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53942" r="26625" b="58698"/>
          <a:stretch/>
        </p:blipFill>
        <p:spPr bwMode="auto">
          <a:xfrm>
            <a:off x="13096239" y="7474234"/>
            <a:ext cx="1245624" cy="228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1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562" r="29978" b="24261"/>
          <a:stretch/>
        </p:blipFill>
        <p:spPr bwMode="auto">
          <a:xfrm>
            <a:off x="12537685" y="7999215"/>
            <a:ext cx="358472" cy="176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015" r="51855"/>
          <a:stretch/>
        </p:blipFill>
        <p:spPr bwMode="auto">
          <a:xfrm rot="1227072">
            <a:off x="11001786" y="2236391"/>
            <a:ext cx="2193176" cy="57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99" r="11803" b="66569"/>
          <a:stretch/>
        </p:blipFill>
        <p:spPr bwMode="auto">
          <a:xfrm>
            <a:off x="7145691" y="8562347"/>
            <a:ext cx="2836190" cy="725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O:\ETUDES\2014\0005\0005-A-MF1403-0005_SAMBA\Dt\samba\samba\black oil\TIFF color  images\black oil1\black oil1_I.tif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4852" y="7334150"/>
            <a:ext cx="999519" cy="207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ZoneTexte 87"/>
          <p:cNvSpPr txBox="1"/>
          <p:nvPr/>
        </p:nvSpPr>
        <p:spPr>
          <a:xfrm>
            <a:off x="8443027" y="2032572"/>
            <a:ext cx="2983594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4" b="1" dirty="0" err="1">
                <a:solidFill>
                  <a:srgbClr val="AE3C0E"/>
                </a:solidFill>
              </a:rPr>
              <a:t>Movement</a:t>
            </a:r>
            <a:endParaRPr lang="fr-FR" sz="2304" b="1" dirty="0">
              <a:solidFill>
                <a:srgbClr val="AE3C0E"/>
              </a:solidFill>
            </a:endParaRPr>
          </a:p>
        </p:txBody>
      </p:sp>
      <p:pic>
        <p:nvPicPr>
          <p:cNvPr id="65" name="Image 4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3928" y="781588"/>
            <a:ext cx="754244" cy="124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Image 70" descr="afr_dixieme.tif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67987" y="8388028"/>
            <a:ext cx="1736692" cy="984992"/>
          </a:xfrm>
          <a:prstGeom prst="rect">
            <a:avLst/>
          </a:prstGeom>
        </p:spPr>
      </p:pic>
      <p:pic>
        <p:nvPicPr>
          <p:cNvPr id="73" name="Picture 86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812" t="22248" r="45071" b="34277"/>
          <a:stretch/>
        </p:blipFill>
        <p:spPr bwMode="auto">
          <a:xfrm>
            <a:off x="2774497" y="2958760"/>
            <a:ext cx="2215144" cy="207366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94608" y="2418777"/>
            <a:ext cx="1612128" cy="119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Titre 1"/>
          <p:cNvSpPr txBox="1">
            <a:spLocks/>
          </p:cNvSpPr>
          <p:nvPr/>
        </p:nvSpPr>
        <p:spPr>
          <a:xfrm>
            <a:off x="57688" y="68781"/>
            <a:ext cx="13167783" cy="615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600" i="1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80" b="1" i="0" dirty="0">
                <a:solidFill>
                  <a:srgbClr val="E200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PPE excellence in measurements / </a:t>
            </a:r>
            <a:r>
              <a:rPr lang="en-US" sz="2880" dirty="0">
                <a:solidFill>
                  <a:srgbClr val="E200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Hair attributes</a:t>
            </a:r>
          </a:p>
        </p:txBody>
      </p:sp>
    </p:spTree>
    <p:extLst>
      <p:ext uri="{BB962C8B-B14F-4D97-AF65-F5344CB8AC3E}">
        <p14:creationId xmlns:p14="http://schemas.microsoft.com/office/powerpoint/2010/main" val="322396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"/>
          <p:cNvSpPr/>
          <p:nvPr/>
        </p:nvSpPr>
        <p:spPr>
          <a:xfrm>
            <a:off x="16133760" y="538944"/>
            <a:ext cx="1443392" cy="690878"/>
          </a:xfrm>
          <a:prstGeom prst="rect">
            <a:avLst/>
          </a:prstGeom>
          <a:solidFill>
            <a:srgbClr val="F1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 dirty="0"/>
          </a:p>
        </p:txBody>
      </p:sp>
      <p:sp>
        <p:nvSpPr>
          <p:cNvPr id="42" name="TextBox 3"/>
          <p:cNvSpPr txBox="1"/>
          <p:nvPr/>
        </p:nvSpPr>
        <p:spPr>
          <a:xfrm>
            <a:off x="1395095" y="419008"/>
            <a:ext cx="14510066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5184" b="1" dirty="0">
                <a:solidFill>
                  <a:srgbClr val="314D61"/>
                </a:solidFill>
                <a:latin typeface="Century Gothic" panose="020B0502020202020204" pitchFamily="34" charset="0"/>
              </a:rPr>
              <a:t>AVALIAÇÃO </a:t>
            </a:r>
            <a:r>
              <a:rPr lang="pt-BR" sz="5184" b="1" dirty="0" smtClean="0">
                <a:solidFill>
                  <a:srgbClr val="314D61"/>
                </a:solidFill>
                <a:latin typeface="Century Gothic" panose="020B0502020202020204" pitchFamily="34" charset="0"/>
              </a:rPr>
              <a:t>INSTRUMENTAL</a:t>
            </a:r>
            <a:endParaRPr lang="pt-BR" sz="5184" b="1" dirty="0">
              <a:solidFill>
                <a:srgbClr val="314D6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 2"/>
          <p:cNvSpPr/>
          <p:nvPr/>
        </p:nvSpPr>
        <p:spPr>
          <a:xfrm>
            <a:off x="1703885" y="2207323"/>
            <a:ext cx="5851947" cy="690878"/>
          </a:xfrm>
          <a:prstGeom prst="rect">
            <a:avLst/>
          </a:prstGeom>
          <a:solidFill>
            <a:srgbClr val="F1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888" dirty="0" smtClean="0">
                <a:solidFill>
                  <a:srgbClr val="314D61"/>
                </a:solidFill>
                <a:latin typeface="Century Gothic" panose="020B0502020202020204" pitchFamily="34" charset="0"/>
              </a:rPr>
              <a:t>DESAFIO</a:t>
            </a:r>
            <a:endParaRPr lang="pt-BR" sz="3888" dirty="0">
              <a:solidFill>
                <a:srgbClr val="314D6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703885" y="3705726"/>
            <a:ext cx="5851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VERBALIZAÇÃO DO CONSUMIDOR</a:t>
            </a:r>
            <a:endParaRPr lang="pt-BR" sz="3200" dirty="0"/>
          </a:p>
        </p:txBody>
      </p:sp>
      <p:sp>
        <p:nvSpPr>
          <p:cNvPr id="36" name="CaixaDeTexto 35"/>
          <p:cNvSpPr txBox="1"/>
          <p:nvPr/>
        </p:nvSpPr>
        <p:spPr>
          <a:xfrm>
            <a:off x="10486351" y="3705726"/>
            <a:ext cx="486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VOCABULÁRIO TÉCNICO</a:t>
            </a:r>
            <a:endParaRPr lang="pt-BR" sz="3200" dirty="0"/>
          </a:p>
        </p:txBody>
      </p:sp>
      <p:sp>
        <p:nvSpPr>
          <p:cNvPr id="3" name="Diferente de 2"/>
          <p:cNvSpPr/>
          <p:nvPr/>
        </p:nvSpPr>
        <p:spPr>
          <a:xfrm>
            <a:off x="8468789" y="3661228"/>
            <a:ext cx="1104605" cy="673769"/>
          </a:xfrm>
          <a:prstGeom prst="mathNotEqual">
            <a:avLst/>
          </a:prstGeom>
          <a:solidFill>
            <a:srgbClr val="314D61"/>
          </a:solidFill>
          <a:ln>
            <a:solidFill>
              <a:srgbClr val="314D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1703884" y="5301916"/>
            <a:ext cx="5851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Cabelo MACIO</a:t>
            </a:r>
            <a:endParaRPr lang="pt-BR" sz="3200" dirty="0"/>
          </a:p>
        </p:txBody>
      </p:sp>
      <p:sp>
        <p:nvSpPr>
          <p:cNvPr id="39" name="CaixaDeTexto 38"/>
          <p:cNvSpPr txBox="1"/>
          <p:nvPr/>
        </p:nvSpPr>
        <p:spPr>
          <a:xfrm>
            <a:off x="10486351" y="5301916"/>
            <a:ext cx="5851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err="1" smtClean="0"/>
              <a:t>Indentação</a:t>
            </a:r>
            <a:endParaRPr lang="pt-BR" sz="3200" dirty="0"/>
          </a:p>
        </p:txBody>
      </p:sp>
      <p:cxnSp>
        <p:nvCxnSpPr>
          <p:cNvPr id="5" name="Conector de Seta Reta 4"/>
          <p:cNvCxnSpPr/>
          <p:nvPr/>
        </p:nvCxnSpPr>
        <p:spPr>
          <a:xfrm>
            <a:off x="5719319" y="5723652"/>
            <a:ext cx="3832888" cy="10386"/>
          </a:xfrm>
          <a:prstGeom prst="straightConnector1">
            <a:avLst/>
          </a:prstGeom>
          <a:ln>
            <a:solidFill>
              <a:srgbClr val="314D6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ixaDeTexto 40"/>
          <p:cNvSpPr txBox="1"/>
          <p:nvPr/>
        </p:nvSpPr>
        <p:spPr>
          <a:xfrm>
            <a:off x="5695102" y="6451764"/>
            <a:ext cx="3849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rgbClr val="314D61"/>
                </a:solidFill>
              </a:rPr>
              <a:t>método de avaliação</a:t>
            </a:r>
            <a:endParaRPr lang="pt-BR" sz="1800" dirty="0">
              <a:solidFill>
                <a:srgbClr val="314D61"/>
              </a:solidFill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1703884" y="6347519"/>
            <a:ext cx="5851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Cabelo HIDRATADO</a:t>
            </a:r>
            <a:endParaRPr lang="pt-BR" sz="3200" dirty="0"/>
          </a:p>
        </p:txBody>
      </p:sp>
      <p:sp>
        <p:nvSpPr>
          <p:cNvPr id="44" name="CaixaDeTexto 43"/>
          <p:cNvSpPr txBox="1"/>
          <p:nvPr/>
        </p:nvSpPr>
        <p:spPr>
          <a:xfrm>
            <a:off x="10486351" y="6347519"/>
            <a:ext cx="5851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Conteúdo de água</a:t>
            </a:r>
            <a:endParaRPr lang="pt-BR" sz="3200" dirty="0"/>
          </a:p>
        </p:txBody>
      </p:sp>
      <p:sp>
        <p:nvSpPr>
          <p:cNvPr id="46" name="CaixaDeTexto 45"/>
          <p:cNvSpPr txBox="1"/>
          <p:nvPr/>
        </p:nvSpPr>
        <p:spPr>
          <a:xfrm>
            <a:off x="5711143" y="5380670"/>
            <a:ext cx="3849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rgbClr val="314D61"/>
                </a:solidFill>
              </a:rPr>
              <a:t>método de avaliação</a:t>
            </a:r>
            <a:endParaRPr lang="pt-BR" sz="1800" dirty="0">
              <a:solidFill>
                <a:srgbClr val="314D61"/>
              </a:solidFill>
            </a:endParaRPr>
          </a:p>
        </p:txBody>
      </p:sp>
      <p:cxnSp>
        <p:nvCxnSpPr>
          <p:cNvPr id="49" name="Conector de Seta Reta 48"/>
          <p:cNvCxnSpPr/>
          <p:nvPr/>
        </p:nvCxnSpPr>
        <p:spPr>
          <a:xfrm>
            <a:off x="5703278" y="6790451"/>
            <a:ext cx="3832888" cy="10386"/>
          </a:xfrm>
          <a:prstGeom prst="straightConnector1">
            <a:avLst/>
          </a:prstGeom>
          <a:ln>
            <a:solidFill>
              <a:srgbClr val="314D6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de Seta Reta 49"/>
          <p:cNvCxnSpPr/>
          <p:nvPr/>
        </p:nvCxnSpPr>
        <p:spPr>
          <a:xfrm>
            <a:off x="5740506" y="7857250"/>
            <a:ext cx="3832888" cy="10386"/>
          </a:xfrm>
          <a:prstGeom prst="straightConnector1">
            <a:avLst/>
          </a:prstGeom>
          <a:ln>
            <a:solidFill>
              <a:srgbClr val="314D6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/>
          <p:cNvSpPr txBox="1"/>
          <p:nvPr/>
        </p:nvSpPr>
        <p:spPr>
          <a:xfrm>
            <a:off x="5686926" y="7522858"/>
            <a:ext cx="3849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rgbClr val="314D61"/>
                </a:solidFill>
              </a:rPr>
              <a:t>método de avaliação</a:t>
            </a:r>
            <a:endParaRPr lang="pt-BR" sz="1800" dirty="0">
              <a:solidFill>
                <a:srgbClr val="314D61"/>
              </a:solidFill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1703884" y="7437649"/>
            <a:ext cx="5851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Cabelo LEVE</a:t>
            </a:r>
            <a:endParaRPr lang="pt-BR" sz="3200" dirty="0"/>
          </a:p>
        </p:txBody>
      </p:sp>
      <p:sp>
        <p:nvSpPr>
          <p:cNvPr id="54" name="CaixaDeTexto 53"/>
          <p:cNvSpPr txBox="1"/>
          <p:nvPr/>
        </p:nvSpPr>
        <p:spPr>
          <a:xfrm>
            <a:off x="10486351" y="7437649"/>
            <a:ext cx="5851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Massa</a:t>
            </a:r>
            <a:endParaRPr lang="pt-BR" sz="3200" dirty="0"/>
          </a:p>
        </p:txBody>
      </p:sp>
      <p:pic>
        <p:nvPicPr>
          <p:cNvPr id="1026" name="Picture 2" descr="https://static.thenounproject.com/png/218760-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09337" y="5151610"/>
            <a:ext cx="759923" cy="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.thenounproject.com/png/3000615-2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8341" y="6193737"/>
            <a:ext cx="885385" cy="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tatic.thenounproject.com/png/2565784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21" y="7200924"/>
            <a:ext cx="885385" cy="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4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/>
          <p:nvPr/>
        </p:nvSpPr>
        <p:spPr>
          <a:xfrm>
            <a:off x="0" y="2191359"/>
            <a:ext cx="5851947" cy="690878"/>
          </a:xfrm>
          <a:prstGeom prst="rect">
            <a:avLst/>
          </a:prstGeom>
          <a:solidFill>
            <a:srgbClr val="F1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888" dirty="0">
              <a:solidFill>
                <a:srgbClr val="314D6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ectangle 2"/>
          <p:cNvSpPr/>
          <p:nvPr/>
        </p:nvSpPr>
        <p:spPr>
          <a:xfrm>
            <a:off x="16133760" y="538944"/>
            <a:ext cx="1443392" cy="690878"/>
          </a:xfrm>
          <a:prstGeom prst="rect">
            <a:avLst/>
          </a:prstGeom>
          <a:solidFill>
            <a:srgbClr val="F1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 dirty="0"/>
          </a:p>
        </p:txBody>
      </p:sp>
      <p:sp>
        <p:nvSpPr>
          <p:cNvPr id="42" name="TextBox 3"/>
          <p:cNvSpPr txBox="1"/>
          <p:nvPr/>
        </p:nvSpPr>
        <p:spPr>
          <a:xfrm>
            <a:off x="1395095" y="419008"/>
            <a:ext cx="14510066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5184" b="1" dirty="0">
                <a:solidFill>
                  <a:srgbClr val="314D61"/>
                </a:solidFill>
                <a:latin typeface="Century Gothic" panose="020B0502020202020204" pitchFamily="34" charset="0"/>
              </a:rPr>
              <a:t>AVALIAÇÃO </a:t>
            </a:r>
            <a:r>
              <a:rPr lang="pt-BR" sz="5184" b="1" dirty="0" smtClean="0">
                <a:solidFill>
                  <a:srgbClr val="314D61"/>
                </a:solidFill>
                <a:latin typeface="Century Gothic" panose="020B0502020202020204" pitchFamily="34" charset="0"/>
              </a:rPr>
              <a:t>INSTRUMENTAL</a:t>
            </a:r>
            <a:endParaRPr lang="pt-BR" sz="5184" b="1" dirty="0">
              <a:solidFill>
                <a:srgbClr val="314D6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 2"/>
          <p:cNvSpPr/>
          <p:nvPr/>
        </p:nvSpPr>
        <p:spPr>
          <a:xfrm>
            <a:off x="1679821" y="2191359"/>
            <a:ext cx="5851947" cy="690878"/>
          </a:xfrm>
          <a:prstGeom prst="rect">
            <a:avLst/>
          </a:prstGeom>
          <a:solidFill>
            <a:srgbClr val="F1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888" dirty="0" smtClean="0">
                <a:solidFill>
                  <a:srgbClr val="314D61"/>
                </a:solidFill>
                <a:latin typeface="Century Gothic" panose="020B0502020202020204" pitchFamily="34" charset="0"/>
              </a:rPr>
              <a:t>DESAFIO</a:t>
            </a:r>
            <a:endParaRPr lang="pt-BR" sz="3888" dirty="0">
              <a:solidFill>
                <a:srgbClr val="314D6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703885" y="3705726"/>
            <a:ext cx="5851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VOCABULÁRIO DO CONSUMIDOR</a:t>
            </a:r>
            <a:endParaRPr lang="pt-BR" sz="3200" dirty="0"/>
          </a:p>
        </p:txBody>
      </p:sp>
      <p:sp>
        <p:nvSpPr>
          <p:cNvPr id="36" name="CaixaDeTexto 35"/>
          <p:cNvSpPr txBox="1"/>
          <p:nvPr/>
        </p:nvSpPr>
        <p:spPr>
          <a:xfrm>
            <a:off x="10486351" y="3705726"/>
            <a:ext cx="486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VOCABULÁRIO TÉCNICO</a:t>
            </a:r>
            <a:endParaRPr lang="pt-BR" sz="3200" dirty="0"/>
          </a:p>
        </p:txBody>
      </p:sp>
      <p:sp>
        <p:nvSpPr>
          <p:cNvPr id="3" name="Diferente de 2"/>
          <p:cNvSpPr/>
          <p:nvPr/>
        </p:nvSpPr>
        <p:spPr>
          <a:xfrm>
            <a:off x="8468789" y="3661228"/>
            <a:ext cx="1104605" cy="673769"/>
          </a:xfrm>
          <a:prstGeom prst="mathNotEqual">
            <a:avLst/>
          </a:prstGeom>
          <a:solidFill>
            <a:srgbClr val="314D61"/>
          </a:solidFill>
          <a:ln>
            <a:solidFill>
              <a:srgbClr val="314D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1703884" y="4940971"/>
            <a:ext cx="5851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Cabelo MACIO</a:t>
            </a:r>
            <a:endParaRPr lang="pt-BR" sz="3200" dirty="0"/>
          </a:p>
        </p:txBody>
      </p:sp>
      <p:sp>
        <p:nvSpPr>
          <p:cNvPr id="39" name="CaixaDeTexto 38"/>
          <p:cNvSpPr txBox="1"/>
          <p:nvPr/>
        </p:nvSpPr>
        <p:spPr>
          <a:xfrm>
            <a:off x="10486351" y="4940971"/>
            <a:ext cx="5851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strike="sngStrike" dirty="0" err="1" smtClean="0">
                <a:solidFill>
                  <a:srgbClr val="D51617"/>
                </a:solidFill>
              </a:rPr>
              <a:t>Indentação</a:t>
            </a:r>
            <a:endParaRPr lang="pt-BR" sz="3200" strike="sngStrike" dirty="0">
              <a:solidFill>
                <a:srgbClr val="D51617"/>
              </a:solidFill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>
            <a:off x="5719319" y="5362707"/>
            <a:ext cx="3832888" cy="10386"/>
          </a:xfrm>
          <a:prstGeom prst="straightConnector1">
            <a:avLst/>
          </a:prstGeom>
          <a:ln>
            <a:solidFill>
              <a:srgbClr val="314D6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ixaDeTexto 40"/>
          <p:cNvSpPr txBox="1"/>
          <p:nvPr/>
        </p:nvSpPr>
        <p:spPr>
          <a:xfrm>
            <a:off x="5695102" y="6090819"/>
            <a:ext cx="3849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rgbClr val="314D61"/>
                </a:solidFill>
              </a:rPr>
              <a:t>método de avaliação</a:t>
            </a:r>
            <a:endParaRPr lang="pt-BR" sz="1800" dirty="0">
              <a:solidFill>
                <a:srgbClr val="314D61"/>
              </a:solidFill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1703884" y="5986574"/>
            <a:ext cx="5851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Cabelo HIDRATADO</a:t>
            </a:r>
            <a:endParaRPr lang="pt-BR" sz="3200" dirty="0"/>
          </a:p>
        </p:txBody>
      </p:sp>
      <p:sp>
        <p:nvSpPr>
          <p:cNvPr id="44" name="CaixaDeTexto 43"/>
          <p:cNvSpPr txBox="1"/>
          <p:nvPr/>
        </p:nvSpPr>
        <p:spPr>
          <a:xfrm>
            <a:off x="10486351" y="5986574"/>
            <a:ext cx="5851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strike="sngStrike" dirty="0" smtClean="0">
                <a:solidFill>
                  <a:srgbClr val="D51617"/>
                </a:solidFill>
              </a:rPr>
              <a:t>Conteúdo de água</a:t>
            </a:r>
            <a:endParaRPr lang="pt-BR" sz="3200" strike="sngStrike" dirty="0">
              <a:solidFill>
                <a:srgbClr val="D51617"/>
              </a:solidFill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5711143" y="5019725"/>
            <a:ext cx="3849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rgbClr val="314D61"/>
                </a:solidFill>
              </a:rPr>
              <a:t>método de avaliação</a:t>
            </a:r>
            <a:endParaRPr lang="pt-BR" sz="1800" dirty="0">
              <a:solidFill>
                <a:srgbClr val="314D61"/>
              </a:solidFill>
            </a:endParaRPr>
          </a:p>
        </p:txBody>
      </p:sp>
      <p:cxnSp>
        <p:nvCxnSpPr>
          <p:cNvPr id="49" name="Conector de Seta Reta 48"/>
          <p:cNvCxnSpPr/>
          <p:nvPr/>
        </p:nvCxnSpPr>
        <p:spPr>
          <a:xfrm>
            <a:off x="5703278" y="6429506"/>
            <a:ext cx="3832888" cy="10386"/>
          </a:xfrm>
          <a:prstGeom prst="straightConnector1">
            <a:avLst/>
          </a:prstGeom>
          <a:ln>
            <a:solidFill>
              <a:srgbClr val="314D6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de Seta Reta 49"/>
          <p:cNvCxnSpPr/>
          <p:nvPr/>
        </p:nvCxnSpPr>
        <p:spPr>
          <a:xfrm>
            <a:off x="5740506" y="7496305"/>
            <a:ext cx="3832888" cy="10386"/>
          </a:xfrm>
          <a:prstGeom prst="straightConnector1">
            <a:avLst/>
          </a:prstGeom>
          <a:ln>
            <a:solidFill>
              <a:srgbClr val="314D6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/>
          <p:cNvSpPr txBox="1"/>
          <p:nvPr/>
        </p:nvSpPr>
        <p:spPr>
          <a:xfrm>
            <a:off x="5686926" y="7161913"/>
            <a:ext cx="3849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rgbClr val="314D61"/>
                </a:solidFill>
              </a:rPr>
              <a:t>método de avaliação</a:t>
            </a:r>
            <a:endParaRPr lang="pt-BR" sz="1800" dirty="0">
              <a:solidFill>
                <a:srgbClr val="314D61"/>
              </a:solidFill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1703884" y="7076704"/>
            <a:ext cx="5851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Cabelo LEVE</a:t>
            </a:r>
            <a:endParaRPr lang="pt-BR" sz="3200" dirty="0"/>
          </a:p>
        </p:txBody>
      </p:sp>
      <p:sp>
        <p:nvSpPr>
          <p:cNvPr id="54" name="CaixaDeTexto 53"/>
          <p:cNvSpPr txBox="1"/>
          <p:nvPr/>
        </p:nvSpPr>
        <p:spPr>
          <a:xfrm>
            <a:off x="10486351" y="7076704"/>
            <a:ext cx="5851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strike="sngStrike" dirty="0" smtClean="0">
                <a:solidFill>
                  <a:srgbClr val="D51617"/>
                </a:solidFill>
              </a:rPr>
              <a:t>Massa</a:t>
            </a:r>
            <a:endParaRPr lang="pt-BR" sz="3200" strike="sngStrike" dirty="0">
              <a:solidFill>
                <a:srgbClr val="D51617"/>
              </a:solidFill>
            </a:endParaRPr>
          </a:p>
        </p:txBody>
      </p:sp>
      <p:pic>
        <p:nvPicPr>
          <p:cNvPr id="1026" name="Picture 2" descr="https://static.thenounproject.com/png/218760-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09337" y="4790665"/>
            <a:ext cx="759923" cy="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.thenounproject.com/png/3000615-2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8341" y="5832792"/>
            <a:ext cx="885385" cy="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tatic.thenounproject.com/png/2565784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21" y="6839979"/>
            <a:ext cx="885385" cy="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"/>
          <p:cNvSpPr/>
          <p:nvPr/>
        </p:nvSpPr>
        <p:spPr>
          <a:xfrm>
            <a:off x="0" y="8272201"/>
            <a:ext cx="17559338" cy="1051719"/>
          </a:xfrm>
          <a:prstGeom prst="rect">
            <a:avLst/>
          </a:prstGeom>
          <a:solidFill>
            <a:srgbClr val="F1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314D61"/>
                </a:solidFill>
                <a:latin typeface="Century Gothic" panose="020B0502020202020204" pitchFamily="34" charset="0"/>
              </a:rPr>
              <a:t>TRADUÇÃO DE PERCEPÇÕES SENSORIAIS EM ATRIBUTOS FÍSICOS OU QUÍMICOS</a:t>
            </a:r>
            <a:endParaRPr lang="pt-BR" sz="2800" dirty="0">
              <a:solidFill>
                <a:srgbClr val="314D6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88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wimming pool summer GIF by SPRITE Australia and New Zealand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3365" y="-5409"/>
            <a:ext cx="12039117" cy="1203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wimming pool summer GIF by SPRITE Australia and New Zealand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94523" y="11432"/>
            <a:ext cx="17177795" cy="1203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1324514" y="1787397"/>
            <a:ext cx="15142949" cy="7101198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869" y="10248868"/>
            <a:ext cx="5952935" cy="973867"/>
          </a:xfrm>
          <a:prstGeom prst="rect">
            <a:avLst/>
          </a:prstGeom>
        </p:spPr>
      </p:pic>
      <p:sp>
        <p:nvSpPr>
          <p:cNvPr id="12" name="Shape 196"/>
          <p:cNvSpPr txBox="1">
            <a:spLocks/>
          </p:cNvSpPr>
          <p:nvPr/>
        </p:nvSpPr>
        <p:spPr>
          <a:xfrm>
            <a:off x="3313397" y="4130215"/>
            <a:ext cx="11165183" cy="1430757"/>
          </a:xfrm>
          <a:prstGeom prst="rect">
            <a:avLst/>
          </a:prstGeom>
        </p:spPr>
        <p:txBody>
          <a:bodyPr vert="horz" lIns="131678" tIns="0" rIns="0" bIns="65839" rtlCol="0">
            <a:norm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spcBef>
                <a:spcPts val="1728"/>
              </a:spcBef>
              <a:defRPr/>
            </a:pPr>
            <a:r>
              <a:rPr lang="en-US" sz="2880" kern="0" cap="none" dirty="0" smtClean="0">
                <a:solidFill>
                  <a:srgbClr val="1A6F8F"/>
                </a:solidFill>
                <a:latin typeface="Century Gothic" panose="020F0302020204030204"/>
              </a:rPr>
              <a:t>FLEXABRASION APPLIED TO THE EVALUATION OF THE PHOTO DEGRADATION OF HAIR FIBERS</a:t>
            </a:r>
            <a:endParaRPr lang="fr-FR" sz="2880" kern="0" cap="none" dirty="0">
              <a:solidFill>
                <a:srgbClr val="1A6F8F"/>
              </a:solidFill>
              <a:latin typeface="Century Gothic" panose="020F0302020204030204"/>
            </a:endParaRPr>
          </a:p>
        </p:txBody>
      </p:sp>
      <p:sp>
        <p:nvSpPr>
          <p:cNvPr id="13" name="Shape 195"/>
          <p:cNvSpPr txBox="1">
            <a:spLocks/>
          </p:cNvSpPr>
          <p:nvPr/>
        </p:nvSpPr>
        <p:spPr>
          <a:xfrm>
            <a:off x="1147" y="2503561"/>
            <a:ext cx="17557044" cy="1536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51842" rIns="0" bIns="0" anchor="b">
            <a:normAutofit/>
          </a:bodyPr>
          <a:lstStyle>
            <a:lvl1pPr marL="0" marR="0" indent="0" algn="r" defTabSz="914400" rtl="0" eaLnBrk="1" fontAlgn="t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400" b="0" i="0" u="none" strike="noStrike" cap="all" spc="-113" baseline="0">
                <a:ln>
                  <a:noFill/>
                </a:ln>
                <a:solidFill>
                  <a:srgbClr val="BD964B"/>
                </a:solidFill>
                <a:uFillTx/>
                <a:latin typeface="Century Gothic"/>
                <a:ea typeface="Century Gothic"/>
                <a:cs typeface="Century Gothic"/>
                <a:sym typeface="Times New Roman"/>
              </a:defRPr>
            </a:lvl1pPr>
            <a:lvl2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lnSpc>
                <a:spcPts val="3600"/>
              </a:lnSpc>
              <a:defRPr/>
            </a:pPr>
            <a:r>
              <a:rPr lang="pt-BR" sz="5760" kern="0" spc="-163" dirty="0">
                <a:solidFill>
                  <a:srgbClr val="FA7921"/>
                </a:solidFill>
              </a:rPr>
              <a:t>Hair </a:t>
            </a:r>
            <a:r>
              <a:rPr lang="pt-BR" sz="5760" kern="0" spc="-163" dirty="0" err="1" smtClean="0">
                <a:solidFill>
                  <a:srgbClr val="FA7921"/>
                </a:solidFill>
              </a:rPr>
              <a:t>photo</a:t>
            </a:r>
            <a:r>
              <a:rPr lang="pt-BR" sz="5760" kern="0" spc="-163" dirty="0" smtClean="0">
                <a:solidFill>
                  <a:srgbClr val="FA7921"/>
                </a:solidFill>
              </a:rPr>
              <a:t> </a:t>
            </a:r>
            <a:r>
              <a:rPr lang="pt-BR" sz="5760" kern="0" spc="-163" dirty="0" err="1" smtClean="0">
                <a:solidFill>
                  <a:srgbClr val="FA7921"/>
                </a:solidFill>
              </a:rPr>
              <a:t>damage</a:t>
            </a:r>
            <a:endParaRPr lang="pt-BR" sz="5760" kern="0" spc="-163" dirty="0">
              <a:solidFill>
                <a:srgbClr val="FA7921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761" y="3446103"/>
            <a:ext cx="5561770" cy="4019248"/>
          </a:xfrm>
          <a:prstGeom prst="rect">
            <a:avLst/>
          </a:prstGeom>
        </p:spPr>
      </p:pic>
      <p:grpSp>
        <p:nvGrpSpPr>
          <p:cNvPr id="2" name="Agrupar 1"/>
          <p:cNvGrpSpPr/>
          <p:nvPr/>
        </p:nvGrpSpPr>
        <p:grpSpPr>
          <a:xfrm>
            <a:off x="6376988" y="6305270"/>
            <a:ext cx="4805362" cy="892033"/>
            <a:chOff x="6191985" y="7920941"/>
            <a:chExt cx="4805362" cy="892033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330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75" y="10100688"/>
            <a:ext cx="5952935" cy="973867"/>
          </a:xfrm>
          <a:prstGeom prst="rect">
            <a:avLst/>
          </a:prstGeom>
        </p:spPr>
      </p:pic>
      <p:pic>
        <p:nvPicPr>
          <p:cNvPr id="5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604" y="3360733"/>
            <a:ext cx="6420137" cy="555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195"/>
          <p:cNvSpPr txBox="1">
            <a:spLocks/>
          </p:cNvSpPr>
          <p:nvPr/>
        </p:nvSpPr>
        <p:spPr>
          <a:xfrm>
            <a:off x="1147" y="997152"/>
            <a:ext cx="17557044" cy="1536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51842" rIns="0" bIns="0" anchor="b">
            <a:normAutofit/>
          </a:bodyPr>
          <a:lstStyle>
            <a:lvl1pPr marL="0" marR="0" indent="0" algn="r" defTabSz="914400" rtl="0" eaLnBrk="1" fontAlgn="t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400" b="0" i="0" u="none" strike="noStrike" cap="all" spc="-113" baseline="0">
                <a:ln>
                  <a:noFill/>
                </a:ln>
                <a:solidFill>
                  <a:srgbClr val="BD964B"/>
                </a:solidFill>
                <a:uFillTx/>
                <a:latin typeface="Century Gothic"/>
                <a:ea typeface="Century Gothic"/>
                <a:cs typeface="Century Gothic"/>
                <a:sym typeface="Times New Roman"/>
              </a:defRPr>
            </a:lvl1pPr>
            <a:lvl2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lnSpc>
                <a:spcPts val="3600"/>
              </a:lnSpc>
              <a:defRPr/>
            </a:pPr>
            <a:r>
              <a:rPr lang="pt-BR" sz="4608" kern="0" spc="-163" dirty="0" err="1">
                <a:solidFill>
                  <a:srgbClr val="FF785A"/>
                </a:solidFill>
              </a:rPr>
              <a:t>Which</a:t>
            </a:r>
            <a:r>
              <a:rPr lang="pt-BR" sz="4608" kern="0" spc="-163" dirty="0">
                <a:solidFill>
                  <a:srgbClr val="FF785A"/>
                </a:solidFill>
              </a:rPr>
              <a:t> are </a:t>
            </a:r>
            <a:r>
              <a:rPr lang="pt-BR" sz="4608" kern="0" spc="-163" dirty="0" err="1">
                <a:solidFill>
                  <a:srgbClr val="FF785A"/>
                </a:solidFill>
              </a:rPr>
              <a:t>the</a:t>
            </a:r>
            <a:r>
              <a:rPr lang="pt-BR" sz="4608" kern="0" spc="-163" dirty="0">
                <a:solidFill>
                  <a:srgbClr val="FF785A"/>
                </a:solidFill>
              </a:rPr>
              <a:t> </a:t>
            </a:r>
            <a:r>
              <a:rPr lang="pt-BR" sz="4608" kern="0" spc="-163" dirty="0" err="1">
                <a:solidFill>
                  <a:srgbClr val="FF785A"/>
                </a:solidFill>
              </a:rPr>
              <a:t>markers</a:t>
            </a:r>
            <a:r>
              <a:rPr lang="pt-BR" sz="4608" kern="0" spc="-163" dirty="0">
                <a:solidFill>
                  <a:srgbClr val="FF785A"/>
                </a:solidFill>
              </a:rPr>
              <a:t> </a:t>
            </a:r>
            <a:r>
              <a:rPr lang="pt-BR" sz="4608" kern="0" spc="-163" dirty="0" err="1">
                <a:solidFill>
                  <a:srgbClr val="FF785A"/>
                </a:solidFill>
              </a:rPr>
              <a:t>of</a:t>
            </a:r>
            <a:r>
              <a:rPr lang="pt-BR" sz="4608" kern="0" spc="-163" dirty="0">
                <a:solidFill>
                  <a:srgbClr val="FF785A"/>
                </a:solidFill>
              </a:rPr>
              <a:t> </a:t>
            </a:r>
            <a:r>
              <a:rPr lang="pt-BR" sz="4608" kern="0" spc="-163" dirty="0" err="1">
                <a:solidFill>
                  <a:srgbClr val="FF785A"/>
                </a:solidFill>
              </a:rPr>
              <a:t>hair</a:t>
            </a:r>
            <a:r>
              <a:rPr lang="pt-BR" sz="4608" kern="0" spc="-163" dirty="0">
                <a:solidFill>
                  <a:srgbClr val="FF785A"/>
                </a:solidFill>
              </a:rPr>
              <a:t> </a:t>
            </a:r>
            <a:r>
              <a:rPr lang="pt-BR" sz="4608" kern="0" spc="-163" dirty="0" err="1">
                <a:solidFill>
                  <a:srgbClr val="FF785A"/>
                </a:solidFill>
              </a:rPr>
              <a:t>photodamage</a:t>
            </a:r>
            <a:r>
              <a:rPr lang="pt-BR" sz="4608" kern="0" spc="-163" dirty="0">
                <a:solidFill>
                  <a:srgbClr val="FF785A"/>
                </a:solidFill>
              </a:rPr>
              <a:t>? </a:t>
            </a:r>
          </a:p>
        </p:txBody>
      </p:sp>
      <p:grpSp>
        <p:nvGrpSpPr>
          <p:cNvPr id="7" name="Agrupar 6"/>
          <p:cNvGrpSpPr/>
          <p:nvPr/>
        </p:nvGrpSpPr>
        <p:grpSpPr>
          <a:xfrm>
            <a:off x="198609" y="326707"/>
            <a:ext cx="2149174" cy="472737"/>
            <a:chOff x="6191985" y="7920941"/>
            <a:chExt cx="4805362" cy="892033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640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erial view of people walking on rao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4"/>
          <a:stretch/>
        </p:blipFill>
        <p:spPr bwMode="auto">
          <a:xfrm>
            <a:off x="1147" y="0"/>
            <a:ext cx="17557044" cy="987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680" y="10483425"/>
            <a:ext cx="5952935" cy="973867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9149" y="1"/>
            <a:ext cx="17541041" cy="9864408"/>
          </a:xfrm>
          <a:prstGeom prst="rect">
            <a:avLst/>
          </a:prstGeom>
          <a:gradFill flip="none" rotWithShape="1">
            <a:gsLst>
              <a:gs pos="47000">
                <a:srgbClr val="FFFFFF">
                  <a:alpha val="82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 dirty="0"/>
          </a:p>
        </p:txBody>
      </p:sp>
      <p:sp>
        <p:nvSpPr>
          <p:cNvPr id="9" name="Shape 195"/>
          <p:cNvSpPr txBox="1">
            <a:spLocks/>
          </p:cNvSpPr>
          <p:nvPr/>
        </p:nvSpPr>
        <p:spPr>
          <a:xfrm>
            <a:off x="17150" y="257913"/>
            <a:ext cx="17557044" cy="1536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51842" rIns="0" bIns="0" anchor="b">
            <a:normAutofit/>
          </a:bodyPr>
          <a:lstStyle>
            <a:lvl1pPr marL="0" marR="0" indent="0" algn="r" defTabSz="914400" rtl="0" eaLnBrk="1" fontAlgn="t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400" b="0" i="0" u="none" strike="noStrike" cap="all" spc="-113" baseline="0">
                <a:ln>
                  <a:noFill/>
                </a:ln>
                <a:solidFill>
                  <a:srgbClr val="BD964B"/>
                </a:solidFill>
                <a:uFillTx/>
                <a:latin typeface="Century Gothic"/>
                <a:ea typeface="Century Gothic"/>
                <a:cs typeface="Century Gothic"/>
                <a:sym typeface="Times New Roman"/>
              </a:defRPr>
            </a:lvl1pPr>
            <a:lvl2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lnSpc>
                <a:spcPts val="3600"/>
              </a:lnSpc>
              <a:defRPr/>
            </a:pPr>
            <a:r>
              <a:rPr lang="pt-BR" sz="4608" kern="0" dirty="0" err="1">
                <a:solidFill>
                  <a:srgbClr val="FF785A"/>
                </a:solidFill>
              </a:rPr>
              <a:t>Brazilian</a:t>
            </a:r>
            <a:r>
              <a:rPr lang="pt-BR" sz="4608" kern="0" dirty="0">
                <a:solidFill>
                  <a:srgbClr val="FF785A"/>
                </a:solidFill>
              </a:rPr>
              <a:t> </a:t>
            </a:r>
            <a:r>
              <a:rPr lang="pt-BR" sz="4608" kern="0" dirty="0" err="1">
                <a:solidFill>
                  <a:srgbClr val="FF785A"/>
                </a:solidFill>
              </a:rPr>
              <a:t>climatological</a:t>
            </a:r>
            <a:r>
              <a:rPr lang="pt-BR" sz="4608" kern="0" dirty="0">
                <a:solidFill>
                  <a:srgbClr val="FF785A"/>
                </a:solidFill>
              </a:rPr>
              <a:t> </a:t>
            </a:r>
            <a:r>
              <a:rPr lang="pt-BR" sz="4608" kern="0" dirty="0" err="1">
                <a:solidFill>
                  <a:srgbClr val="FF785A"/>
                </a:solidFill>
              </a:rPr>
              <a:t>scenario</a:t>
            </a:r>
            <a:endParaRPr lang="pt-BR" sz="4608" kern="0" spc="-163" dirty="0">
              <a:solidFill>
                <a:srgbClr val="FF785A"/>
              </a:solidFill>
            </a:endParaRPr>
          </a:p>
        </p:txBody>
      </p:sp>
      <p:grpSp>
        <p:nvGrpSpPr>
          <p:cNvPr id="20" name="Agrupar 19"/>
          <p:cNvGrpSpPr/>
          <p:nvPr/>
        </p:nvGrpSpPr>
        <p:grpSpPr>
          <a:xfrm>
            <a:off x="1959937" y="2700278"/>
            <a:ext cx="5998395" cy="5966876"/>
            <a:chOff x="1360227" y="1875132"/>
            <a:chExt cx="4165418" cy="4143531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 rotWithShape="1">
            <a:blip r:embed="rId4"/>
            <a:srcRect l="33795" t="16963" r="34737" b="26394"/>
            <a:stretch/>
          </p:blipFill>
          <p:spPr>
            <a:xfrm>
              <a:off x="1360227" y="1875132"/>
              <a:ext cx="4094328" cy="4143531"/>
            </a:xfrm>
            <a:prstGeom prst="rect">
              <a:avLst/>
            </a:prstGeom>
          </p:spPr>
        </p:pic>
        <p:sp>
          <p:nvSpPr>
            <p:cNvPr id="15" name="Retângulo 14"/>
            <p:cNvSpPr/>
            <p:nvPr/>
          </p:nvSpPr>
          <p:spPr>
            <a:xfrm>
              <a:off x="4080680" y="1944629"/>
              <a:ext cx="1332931" cy="55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28" dirty="0">
                <a:solidFill>
                  <a:srgbClr val="DE8D44"/>
                </a:solidFill>
              </a:endParaRPr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3969090" y="1944629"/>
              <a:ext cx="1556555" cy="5595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728" dirty="0" err="1">
                  <a:solidFill>
                    <a:srgbClr val="DE8D44"/>
                  </a:solidFill>
                </a:rPr>
                <a:t>Annual</a:t>
              </a:r>
              <a:r>
                <a:rPr lang="pt-BR" sz="1728" dirty="0">
                  <a:solidFill>
                    <a:srgbClr val="DE8D44"/>
                  </a:solidFill>
                </a:rPr>
                <a:t> </a:t>
              </a:r>
              <a:r>
                <a:rPr lang="pt-BR" sz="1728" dirty="0" err="1">
                  <a:solidFill>
                    <a:srgbClr val="DE8D44"/>
                  </a:solidFill>
                </a:rPr>
                <a:t>mean</a:t>
              </a:r>
              <a:r>
                <a:rPr lang="pt-BR" sz="1728" dirty="0">
                  <a:solidFill>
                    <a:srgbClr val="DE8D44"/>
                  </a:solidFill>
                </a:rPr>
                <a:t> </a:t>
              </a:r>
              <a:r>
                <a:rPr lang="pt-BR" sz="1728" dirty="0" err="1">
                  <a:solidFill>
                    <a:srgbClr val="DE8D44"/>
                  </a:solidFill>
                </a:rPr>
                <a:t>of</a:t>
              </a:r>
              <a:r>
                <a:rPr lang="pt-BR" sz="1728" dirty="0">
                  <a:solidFill>
                    <a:srgbClr val="DE8D44"/>
                  </a:solidFill>
                </a:rPr>
                <a:t> horizontal global  solar </a:t>
              </a:r>
              <a:r>
                <a:rPr lang="pt-BR" sz="1728" dirty="0" err="1">
                  <a:solidFill>
                    <a:srgbClr val="DE8D44"/>
                  </a:solidFill>
                </a:rPr>
                <a:t>radiation</a:t>
              </a:r>
              <a:endParaRPr lang="pt-BR" sz="1728" dirty="0">
                <a:solidFill>
                  <a:srgbClr val="DE8D44"/>
                </a:solidFill>
              </a:endParaRPr>
            </a:p>
          </p:txBody>
        </p:sp>
      </p:grpSp>
      <p:grpSp>
        <p:nvGrpSpPr>
          <p:cNvPr id="16" name="Agrupar 15"/>
          <p:cNvGrpSpPr/>
          <p:nvPr/>
        </p:nvGrpSpPr>
        <p:grpSpPr>
          <a:xfrm>
            <a:off x="9411261" y="2705620"/>
            <a:ext cx="6012198" cy="5961534"/>
            <a:chOff x="6534591" y="1878842"/>
            <a:chExt cx="4175003" cy="4139821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5"/>
            <a:srcRect l="38600" t="38186" r="39767" b="23336"/>
            <a:stretch/>
          </p:blipFill>
          <p:spPr>
            <a:xfrm>
              <a:off x="6534591" y="1878842"/>
              <a:ext cx="4094328" cy="4139821"/>
            </a:xfrm>
            <a:prstGeom prst="rect">
              <a:avLst/>
            </a:prstGeom>
          </p:spPr>
        </p:pic>
        <p:sp>
          <p:nvSpPr>
            <p:cNvPr id="18" name="Retângulo 17"/>
            <p:cNvSpPr/>
            <p:nvPr/>
          </p:nvSpPr>
          <p:spPr>
            <a:xfrm>
              <a:off x="9153039" y="1944629"/>
              <a:ext cx="1556555" cy="5595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728" dirty="0" err="1">
                  <a:solidFill>
                    <a:srgbClr val="5F968C"/>
                  </a:solidFill>
                </a:rPr>
                <a:t>Annual</a:t>
              </a:r>
              <a:r>
                <a:rPr lang="pt-BR" sz="1728" dirty="0">
                  <a:solidFill>
                    <a:srgbClr val="5F968C"/>
                  </a:solidFill>
                </a:rPr>
                <a:t> </a:t>
              </a:r>
              <a:r>
                <a:rPr lang="pt-BR" sz="1728" dirty="0" err="1">
                  <a:solidFill>
                    <a:srgbClr val="5F968C"/>
                  </a:solidFill>
                </a:rPr>
                <a:t>mean</a:t>
              </a:r>
              <a:r>
                <a:rPr lang="pt-BR" sz="1728" dirty="0">
                  <a:solidFill>
                    <a:srgbClr val="5F968C"/>
                  </a:solidFill>
                </a:rPr>
                <a:t> </a:t>
              </a:r>
              <a:r>
                <a:rPr lang="pt-BR" sz="1728" dirty="0" err="1">
                  <a:solidFill>
                    <a:srgbClr val="5F968C"/>
                  </a:solidFill>
                </a:rPr>
                <a:t>of</a:t>
              </a:r>
              <a:r>
                <a:rPr lang="pt-BR" sz="1728" dirty="0">
                  <a:solidFill>
                    <a:srgbClr val="5F968C"/>
                  </a:solidFill>
                </a:rPr>
                <a:t> </a:t>
              </a:r>
              <a:r>
                <a:rPr lang="pt-BR" sz="1728" dirty="0" err="1">
                  <a:solidFill>
                    <a:srgbClr val="5F968C"/>
                  </a:solidFill>
                </a:rPr>
                <a:t>relative</a:t>
              </a:r>
              <a:r>
                <a:rPr lang="pt-BR" sz="1728" dirty="0">
                  <a:solidFill>
                    <a:srgbClr val="5F968C"/>
                  </a:solidFill>
                </a:rPr>
                <a:t> </a:t>
              </a:r>
              <a:r>
                <a:rPr lang="pt-BR" sz="1728" dirty="0" err="1">
                  <a:solidFill>
                    <a:srgbClr val="5F968C"/>
                  </a:solidFill>
                </a:rPr>
                <a:t>humidity</a:t>
              </a:r>
              <a:endParaRPr lang="pt-BR" sz="1728" dirty="0">
                <a:solidFill>
                  <a:srgbClr val="5F968C"/>
                </a:solidFill>
              </a:endParaRPr>
            </a:p>
          </p:txBody>
        </p:sp>
      </p:grp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/>
          <a:srcRect l="33795" t="73804" r="50559" b="23522"/>
          <a:stretch/>
        </p:blipFill>
        <p:spPr>
          <a:xfrm rot="5400000">
            <a:off x="1400283" y="6717874"/>
            <a:ext cx="3220642" cy="309482"/>
          </a:xfrm>
          <a:prstGeom prst="rect">
            <a:avLst/>
          </a:prstGeom>
        </p:spPr>
      </p:pic>
      <p:sp>
        <p:nvSpPr>
          <p:cNvPr id="22" name="Google Shape;750;p23"/>
          <p:cNvSpPr txBox="1"/>
          <p:nvPr/>
        </p:nvSpPr>
        <p:spPr>
          <a:xfrm>
            <a:off x="10298536" y="8772331"/>
            <a:ext cx="5008746" cy="90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842" tIns="51842" rIns="51842" bIns="51842" anchor="t" anchorCtr="0">
            <a:noAutofit/>
          </a:bodyPr>
          <a:lstStyle/>
          <a:p>
            <a:pPr algn="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pt-BR" sz="1728" dirty="0"/>
              <a:t>Atlas brasileiro de energia solar / </a:t>
            </a:r>
            <a:r>
              <a:rPr lang="pt-BR" sz="1728" dirty="0" err="1"/>
              <a:t>Enio</a:t>
            </a:r>
            <a:r>
              <a:rPr lang="pt-BR" sz="1728" dirty="0"/>
              <a:t> Bueno Pereira; Fernando Ramos Martins; Samuel Luna de Abreu e Ricardo </a:t>
            </a:r>
            <a:r>
              <a:rPr lang="pt-BR" sz="1728" dirty="0" err="1"/>
              <a:t>Rüther</a:t>
            </a:r>
            <a:r>
              <a:rPr lang="pt-BR" sz="1728" dirty="0"/>
              <a:t>. – São José dos Campos : INPE, 2006</a:t>
            </a:r>
            <a:endParaRPr sz="1728" kern="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Arial"/>
            </a:endParaRPr>
          </a:p>
        </p:txBody>
      </p:sp>
      <p:grpSp>
        <p:nvGrpSpPr>
          <p:cNvPr id="21" name="Agrupar 20"/>
          <p:cNvGrpSpPr/>
          <p:nvPr/>
        </p:nvGrpSpPr>
        <p:grpSpPr>
          <a:xfrm>
            <a:off x="198609" y="326707"/>
            <a:ext cx="2149174" cy="472737"/>
            <a:chOff x="6191985" y="7920941"/>
            <a:chExt cx="4805362" cy="892033"/>
          </a:xfrm>
        </p:grpSpPr>
        <p:pic>
          <p:nvPicPr>
            <p:cNvPr id="23" name="Imagem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653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erial view of people walking on rao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4"/>
          <a:stretch/>
        </p:blipFill>
        <p:spPr bwMode="auto">
          <a:xfrm>
            <a:off x="1147" y="0"/>
            <a:ext cx="17557044" cy="987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680" y="10483425"/>
            <a:ext cx="5952935" cy="973867"/>
          </a:xfrm>
          <a:prstGeom prst="rect">
            <a:avLst/>
          </a:prstGeom>
        </p:spPr>
      </p:pic>
      <p:grpSp>
        <p:nvGrpSpPr>
          <p:cNvPr id="20" name="Agrupar 19"/>
          <p:cNvGrpSpPr/>
          <p:nvPr/>
        </p:nvGrpSpPr>
        <p:grpSpPr>
          <a:xfrm>
            <a:off x="1959937" y="2700278"/>
            <a:ext cx="5998395" cy="5966876"/>
            <a:chOff x="1360227" y="1875132"/>
            <a:chExt cx="4165418" cy="4143531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 rotWithShape="1">
            <a:blip r:embed="rId4"/>
            <a:srcRect l="33795" t="16963" r="34737" b="26394"/>
            <a:stretch/>
          </p:blipFill>
          <p:spPr>
            <a:xfrm>
              <a:off x="1360227" y="1875132"/>
              <a:ext cx="4094328" cy="4143531"/>
            </a:xfrm>
            <a:prstGeom prst="rect">
              <a:avLst/>
            </a:prstGeom>
          </p:spPr>
        </p:pic>
        <p:sp>
          <p:nvSpPr>
            <p:cNvPr id="15" name="Retângulo 14"/>
            <p:cNvSpPr/>
            <p:nvPr/>
          </p:nvSpPr>
          <p:spPr>
            <a:xfrm>
              <a:off x="4080680" y="1944629"/>
              <a:ext cx="1332931" cy="55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28" dirty="0">
                <a:solidFill>
                  <a:srgbClr val="DE8D44"/>
                </a:solidFill>
              </a:endParaRPr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3969090" y="1944629"/>
              <a:ext cx="1556555" cy="5595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728" dirty="0" err="1">
                  <a:solidFill>
                    <a:srgbClr val="DE8D44"/>
                  </a:solidFill>
                </a:rPr>
                <a:t>Annual</a:t>
              </a:r>
              <a:r>
                <a:rPr lang="pt-BR" sz="1728" dirty="0">
                  <a:solidFill>
                    <a:srgbClr val="DE8D44"/>
                  </a:solidFill>
                </a:rPr>
                <a:t> </a:t>
              </a:r>
              <a:r>
                <a:rPr lang="pt-BR" sz="1728" dirty="0" err="1">
                  <a:solidFill>
                    <a:srgbClr val="DE8D44"/>
                  </a:solidFill>
                </a:rPr>
                <a:t>mean</a:t>
              </a:r>
              <a:r>
                <a:rPr lang="pt-BR" sz="1728" dirty="0">
                  <a:solidFill>
                    <a:srgbClr val="DE8D44"/>
                  </a:solidFill>
                </a:rPr>
                <a:t> </a:t>
              </a:r>
              <a:r>
                <a:rPr lang="pt-BR" sz="1728" dirty="0" err="1">
                  <a:solidFill>
                    <a:srgbClr val="DE8D44"/>
                  </a:solidFill>
                </a:rPr>
                <a:t>of</a:t>
              </a:r>
              <a:r>
                <a:rPr lang="pt-BR" sz="1728" dirty="0">
                  <a:solidFill>
                    <a:srgbClr val="DE8D44"/>
                  </a:solidFill>
                </a:rPr>
                <a:t> horizontal global  solar </a:t>
              </a:r>
              <a:r>
                <a:rPr lang="pt-BR" sz="1728" dirty="0" err="1">
                  <a:solidFill>
                    <a:srgbClr val="DE8D44"/>
                  </a:solidFill>
                </a:rPr>
                <a:t>radiation</a:t>
              </a:r>
              <a:endParaRPr lang="pt-BR" sz="1728" dirty="0">
                <a:solidFill>
                  <a:srgbClr val="DE8D44"/>
                </a:solidFill>
              </a:endParaRPr>
            </a:p>
          </p:txBody>
        </p:sp>
      </p:grpSp>
      <p:grpSp>
        <p:nvGrpSpPr>
          <p:cNvPr id="16" name="Agrupar 15"/>
          <p:cNvGrpSpPr/>
          <p:nvPr/>
        </p:nvGrpSpPr>
        <p:grpSpPr>
          <a:xfrm>
            <a:off x="9411261" y="2705620"/>
            <a:ext cx="6012198" cy="5961534"/>
            <a:chOff x="6534591" y="1878842"/>
            <a:chExt cx="4175003" cy="4139821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5"/>
            <a:srcRect l="38600" t="38186" r="39767" b="23336"/>
            <a:stretch/>
          </p:blipFill>
          <p:spPr>
            <a:xfrm>
              <a:off x="6534591" y="1878842"/>
              <a:ext cx="4094328" cy="4139821"/>
            </a:xfrm>
            <a:prstGeom prst="rect">
              <a:avLst/>
            </a:prstGeom>
          </p:spPr>
        </p:pic>
        <p:sp>
          <p:nvSpPr>
            <p:cNvPr id="18" name="Retângulo 17"/>
            <p:cNvSpPr/>
            <p:nvPr/>
          </p:nvSpPr>
          <p:spPr>
            <a:xfrm>
              <a:off x="9153039" y="1944629"/>
              <a:ext cx="1556555" cy="5595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728" dirty="0" err="1">
                  <a:solidFill>
                    <a:srgbClr val="5F968C"/>
                  </a:solidFill>
                </a:rPr>
                <a:t>Annual</a:t>
              </a:r>
              <a:r>
                <a:rPr lang="pt-BR" sz="1728" dirty="0">
                  <a:solidFill>
                    <a:srgbClr val="5F968C"/>
                  </a:solidFill>
                </a:rPr>
                <a:t> </a:t>
              </a:r>
              <a:r>
                <a:rPr lang="pt-BR" sz="1728" dirty="0" err="1">
                  <a:solidFill>
                    <a:srgbClr val="5F968C"/>
                  </a:solidFill>
                </a:rPr>
                <a:t>mean</a:t>
              </a:r>
              <a:r>
                <a:rPr lang="pt-BR" sz="1728" dirty="0">
                  <a:solidFill>
                    <a:srgbClr val="5F968C"/>
                  </a:solidFill>
                </a:rPr>
                <a:t> </a:t>
              </a:r>
              <a:r>
                <a:rPr lang="pt-BR" sz="1728" dirty="0" err="1">
                  <a:solidFill>
                    <a:srgbClr val="5F968C"/>
                  </a:solidFill>
                </a:rPr>
                <a:t>of</a:t>
              </a:r>
              <a:r>
                <a:rPr lang="pt-BR" sz="1728" dirty="0">
                  <a:solidFill>
                    <a:srgbClr val="5F968C"/>
                  </a:solidFill>
                </a:rPr>
                <a:t> </a:t>
              </a:r>
              <a:r>
                <a:rPr lang="pt-BR" sz="1728" dirty="0" err="1">
                  <a:solidFill>
                    <a:srgbClr val="5F968C"/>
                  </a:solidFill>
                </a:rPr>
                <a:t>relative</a:t>
              </a:r>
              <a:r>
                <a:rPr lang="pt-BR" sz="1728" dirty="0">
                  <a:solidFill>
                    <a:srgbClr val="5F968C"/>
                  </a:solidFill>
                </a:rPr>
                <a:t> </a:t>
              </a:r>
              <a:r>
                <a:rPr lang="pt-BR" sz="1728" dirty="0" err="1">
                  <a:solidFill>
                    <a:srgbClr val="5F968C"/>
                  </a:solidFill>
                </a:rPr>
                <a:t>humidity</a:t>
              </a:r>
              <a:endParaRPr lang="pt-BR" sz="1728" dirty="0">
                <a:solidFill>
                  <a:srgbClr val="5F968C"/>
                </a:solidFill>
              </a:endParaRPr>
            </a:p>
          </p:txBody>
        </p:sp>
      </p:grp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/>
          <a:srcRect l="33795" t="73804" r="50559" b="23522"/>
          <a:stretch/>
        </p:blipFill>
        <p:spPr>
          <a:xfrm rot="5400000">
            <a:off x="1400283" y="6717874"/>
            <a:ext cx="3220642" cy="309482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9149" y="0"/>
            <a:ext cx="17541041" cy="987583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 dirty="0"/>
          </a:p>
        </p:txBody>
      </p:sp>
      <p:sp>
        <p:nvSpPr>
          <p:cNvPr id="9" name="Shape 195"/>
          <p:cNvSpPr txBox="1">
            <a:spLocks/>
          </p:cNvSpPr>
          <p:nvPr/>
        </p:nvSpPr>
        <p:spPr>
          <a:xfrm>
            <a:off x="40335" y="345874"/>
            <a:ext cx="17557044" cy="1536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51842" rIns="0" bIns="0" anchor="b">
            <a:normAutofit/>
          </a:bodyPr>
          <a:lstStyle>
            <a:lvl1pPr marL="0" marR="0" indent="0" algn="r" defTabSz="914400" rtl="0" eaLnBrk="1" fontAlgn="t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400" b="0" i="0" u="none" strike="noStrike" cap="all" spc="-113" baseline="0">
                <a:ln>
                  <a:noFill/>
                </a:ln>
                <a:solidFill>
                  <a:srgbClr val="BD964B"/>
                </a:solidFill>
                <a:uFillTx/>
                <a:latin typeface="Century Gothic"/>
                <a:ea typeface="Century Gothic"/>
                <a:cs typeface="Century Gothic"/>
                <a:sym typeface="Times New Roman"/>
              </a:defRPr>
            </a:lvl1pPr>
            <a:lvl2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lnSpc>
                <a:spcPts val="3600"/>
              </a:lnSpc>
              <a:defRPr/>
            </a:pPr>
            <a:r>
              <a:rPr lang="pt-BR" sz="4608" kern="0" dirty="0" err="1">
                <a:solidFill>
                  <a:srgbClr val="FF785A"/>
                </a:solidFill>
              </a:rPr>
              <a:t>Brazilian</a:t>
            </a:r>
            <a:r>
              <a:rPr lang="pt-BR" sz="4608" kern="0" dirty="0">
                <a:solidFill>
                  <a:srgbClr val="FF785A"/>
                </a:solidFill>
              </a:rPr>
              <a:t> </a:t>
            </a:r>
            <a:r>
              <a:rPr lang="pt-BR" sz="4608" kern="0" dirty="0" err="1">
                <a:solidFill>
                  <a:srgbClr val="FF785A"/>
                </a:solidFill>
              </a:rPr>
              <a:t>climatological</a:t>
            </a:r>
            <a:r>
              <a:rPr lang="pt-BR" sz="4608" kern="0" dirty="0">
                <a:solidFill>
                  <a:srgbClr val="FF785A"/>
                </a:solidFill>
              </a:rPr>
              <a:t> </a:t>
            </a:r>
            <a:r>
              <a:rPr lang="pt-BR" sz="4608" kern="0" dirty="0" err="1">
                <a:solidFill>
                  <a:srgbClr val="FF785A"/>
                </a:solidFill>
              </a:rPr>
              <a:t>scenarium</a:t>
            </a:r>
            <a:endParaRPr lang="pt-BR" sz="4608" kern="0" spc="-163" dirty="0">
              <a:solidFill>
                <a:srgbClr val="FF785A"/>
              </a:solidFill>
            </a:endParaRPr>
          </a:p>
        </p:txBody>
      </p:sp>
      <p:pic>
        <p:nvPicPr>
          <p:cNvPr id="21" name="Google Shape;749;p23"/>
          <p:cNvPicPr preferRelativeResize="0"/>
          <p:nvPr/>
        </p:nvPicPr>
        <p:blipFill rotWithShape="1">
          <a:blip r:embed="rId6">
            <a:alphaModFix/>
          </a:blip>
          <a:srcRect l="9545" t="25000" r="9317" b="5883"/>
          <a:stretch/>
        </p:blipFill>
        <p:spPr>
          <a:xfrm>
            <a:off x="4720646" y="3240949"/>
            <a:ext cx="7361160" cy="45795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Google Shape;750;p23"/>
          <p:cNvSpPr txBox="1"/>
          <p:nvPr/>
        </p:nvSpPr>
        <p:spPr>
          <a:xfrm>
            <a:off x="7073060" y="8058076"/>
            <a:ext cx="5008746" cy="3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842" tIns="51842" rIns="51842" bIns="51842" anchor="t" anchorCtr="0">
            <a:noAutofit/>
          </a:bodyPr>
          <a:lstStyle/>
          <a:p>
            <a:pPr algn="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pt-BR" sz="1728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Arial"/>
              </a:rPr>
              <a:t>L’Oréal BR - Projeto de pesquisa: Estudos </a:t>
            </a:r>
            <a:r>
              <a:rPr lang="pt-BR" sz="1728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Arial"/>
              </a:rPr>
              <a:t>meteorotrópicos</a:t>
            </a:r>
            <a:r>
              <a:rPr lang="pt-BR" sz="1728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Arial"/>
              </a:rPr>
              <a:t> no Brasil</a:t>
            </a:r>
            <a:endParaRPr sz="1728" kern="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Arial"/>
            </a:endParaRPr>
          </a:p>
        </p:txBody>
      </p:sp>
      <p:grpSp>
        <p:nvGrpSpPr>
          <p:cNvPr id="23" name="Agrupar 22"/>
          <p:cNvGrpSpPr/>
          <p:nvPr/>
        </p:nvGrpSpPr>
        <p:grpSpPr>
          <a:xfrm>
            <a:off x="198609" y="326707"/>
            <a:ext cx="2149174" cy="472737"/>
            <a:chOff x="6191985" y="7920941"/>
            <a:chExt cx="4805362" cy="892033"/>
          </a:xfrm>
        </p:grpSpPr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26" name="Imagem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309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oreal-dam-front-resources-corp-en-cdn.brainsonic.com/ressources/afile/1675-7eb7d-picture_photo-the-birth-of-loore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4" r="27684" b="19995"/>
          <a:stretch/>
        </p:blipFill>
        <p:spPr bwMode="auto">
          <a:xfrm>
            <a:off x="8874996" y="147628"/>
            <a:ext cx="8418149" cy="942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0" y="4937920"/>
            <a:ext cx="8755419" cy="2245610"/>
          </a:xfrm>
          <a:prstGeom prst="rect">
            <a:avLst/>
          </a:prstGeom>
          <a:noFill/>
        </p:spPr>
        <p:txBody>
          <a:bodyPr wrap="square" lIns="175314" tIns="87657" rIns="175314" bIns="87657" rtlCol="0">
            <a:spAutoFit/>
          </a:bodyPr>
          <a:lstStyle/>
          <a:p>
            <a:pPr algn="ctr" defTabSz="1753168"/>
            <a:r>
              <a:rPr lang="fr-FR" dirty="0">
                <a:solidFill>
                  <a:prstClr val="black"/>
                </a:solidFill>
                <a:latin typeface="Century Gothic" panose="020B0502020202020204" pitchFamily="34" charset="0"/>
              </a:rPr>
              <a:t>A </a:t>
            </a:r>
            <a:r>
              <a:rPr lang="fr-FR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primeira</a:t>
            </a:r>
            <a:r>
              <a:rPr lang="fr-FR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entury Gothic" panose="020B0502020202020204" pitchFamily="34" charset="0"/>
              </a:rPr>
              <a:t>fórmula</a:t>
            </a:r>
            <a:r>
              <a:rPr lang="fr-FR" dirty="0">
                <a:solidFill>
                  <a:prstClr val="black"/>
                </a:solidFill>
                <a:latin typeface="Century Gothic" panose="020B0502020202020204" pitchFamily="34" charset="0"/>
              </a:rPr>
              <a:t> de </a:t>
            </a:r>
            <a:r>
              <a:rPr lang="fr-FR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coloração</a:t>
            </a:r>
            <a:r>
              <a:rPr lang="fr-FR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entury Gothic" panose="020B0502020202020204" pitchFamily="34" charset="0"/>
              </a:rPr>
              <a:t>inofensiva</a:t>
            </a:r>
            <a:r>
              <a:rPr lang="fr-FR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</a:p>
          <a:p>
            <a:pPr algn="ctr" defTabSz="1753168"/>
            <a:endParaRPr lang="fr-FR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 defTabSz="1753168"/>
            <a:r>
              <a:rPr lang="fr-FR" dirty="0">
                <a:solidFill>
                  <a:prstClr val="black"/>
                </a:solidFill>
                <a:latin typeface="Century Gothic" panose="020B0502020202020204" pitchFamily="34" charset="0"/>
              </a:rPr>
              <a:t>A </a:t>
            </a:r>
            <a:r>
              <a:rPr lang="fr-FR" dirty="0" err="1">
                <a:solidFill>
                  <a:prstClr val="black"/>
                </a:solidFill>
                <a:latin typeface="Century Gothic" panose="020B0502020202020204" pitchFamily="34" charset="0"/>
              </a:rPr>
              <a:t>Fundação</a:t>
            </a:r>
            <a:r>
              <a:rPr lang="fr-FR" dirty="0">
                <a:solidFill>
                  <a:prstClr val="black"/>
                </a:solidFill>
                <a:latin typeface="Century Gothic" panose="020B0502020202020204" pitchFamily="34" charset="0"/>
              </a:rPr>
              <a:t> da  L’Oréal, </a:t>
            </a:r>
          </a:p>
          <a:p>
            <a:pPr algn="ctr" defTabSz="1753168"/>
            <a:r>
              <a:rPr lang="fr-FR" i="1" dirty="0">
                <a:solidFill>
                  <a:prstClr val="black"/>
                </a:solidFill>
                <a:latin typeface="Century Gothic" panose="020B0502020202020204" pitchFamily="34" charset="0"/>
              </a:rPr>
              <a:t>Société Française des Teintures </a:t>
            </a:r>
          </a:p>
          <a:p>
            <a:pPr algn="ctr" defTabSz="1753168"/>
            <a:r>
              <a:rPr lang="fr-FR" i="1" dirty="0">
                <a:solidFill>
                  <a:prstClr val="black"/>
                </a:solidFill>
                <a:latin typeface="Century Gothic" panose="020B0502020202020204" pitchFamily="34" charset="0"/>
              </a:rPr>
              <a:t>Inoffensives pour Cheveux</a:t>
            </a:r>
            <a:endParaRPr lang="fr-FR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64753" y="3025093"/>
            <a:ext cx="2970643" cy="1593043"/>
          </a:xfrm>
          <a:prstGeom prst="rect">
            <a:avLst/>
          </a:prstGeom>
        </p:spPr>
        <p:txBody>
          <a:bodyPr wrap="none" lIns="175314" tIns="87657" rIns="175314" bIns="87657">
            <a:spAutoFit/>
          </a:bodyPr>
          <a:lstStyle/>
          <a:p>
            <a:pPr algn="ctr" defTabSz="1753168"/>
            <a:r>
              <a:rPr lang="en-US" sz="9200" dirty="0">
                <a:solidFill>
                  <a:prstClr val="black"/>
                </a:solidFill>
                <a:latin typeface="Century Gothic" panose="020B0502020202020204" pitchFamily="34" charset="0"/>
              </a:rPr>
              <a:t>1907</a:t>
            </a:r>
            <a:endParaRPr lang="fr-FR" sz="92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65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95"/>
          <p:cNvSpPr txBox="1">
            <a:spLocks/>
          </p:cNvSpPr>
          <p:nvPr/>
        </p:nvSpPr>
        <p:spPr>
          <a:xfrm>
            <a:off x="801443" y="253010"/>
            <a:ext cx="8793373" cy="1536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51842" rIns="0" bIns="0" anchor="b">
            <a:normAutofit/>
          </a:bodyPr>
          <a:lstStyle>
            <a:lvl1pPr marL="0" marR="0" indent="0" algn="r" defTabSz="914400" rtl="0" eaLnBrk="1" fontAlgn="t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400" b="0" i="0" u="none" strike="noStrike" cap="all" spc="-113" baseline="0">
                <a:ln>
                  <a:noFill/>
                </a:ln>
                <a:solidFill>
                  <a:srgbClr val="BD964B"/>
                </a:solidFill>
                <a:uFillTx/>
                <a:latin typeface="Century Gothic"/>
                <a:ea typeface="Century Gothic"/>
                <a:cs typeface="Century Gothic"/>
                <a:sym typeface="Times New Roman"/>
              </a:defRPr>
            </a:lvl1pPr>
            <a:lvl2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lnSpc>
                <a:spcPts val="3600"/>
              </a:lnSpc>
              <a:defRPr/>
            </a:pPr>
            <a:r>
              <a:rPr lang="pt-BR" sz="4608" kern="0" spc="-163" dirty="0" err="1">
                <a:solidFill>
                  <a:srgbClr val="FF785A"/>
                </a:solidFill>
              </a:rPr>
              <a:t>Brazilian</a:t>
            </a:r>
            <a:r>
              <a:rPr lang="pt-BR" sz="4608" kern="0" spc="-163" dirty="0">
                <a:solidFill>
                  <a:srgbClr val="FF785A"/>
                </a:solidFill>
              </a:rPr>
              <a:t> </a:t>
            </a:r>
            <a:r>
              <a:rPr lang="pt-BR" sz="4608" kern="0" spc="-163" dirty="0" err="1">
                <a:solidFill>
                  <a:srgbClr val="FF785A"/>
                </a:solidFill>
              </a:rPr>
              <a:t>specificities</a:t>
            </a:r>
            <a:endParaRPr lang="pt-BR" sz="4608" kern="0" spc="-163" dirty="0">
              <a:solidFill>
                <a:srgbClr val="FF785A"/>
              </a:solidFill>
            </a:endParaRPr>
          </a:p>
        </p:txBody>
      </p:sp>
      <p:pic>
        <p:nvPicPr>
          <p:cNvPr id="16" name="Picture 2" descr="woman wearing blue button-up denim jack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7" y="-78381"/>
            <a:ext cx="7963374" cy="995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680" y="10483425"/>
            <a:ext cx="5952935" cy="973867"/>
          </a:xfrm>
          <a:prstGeom prst="rect">
            <a:avLst/>
          </a:prstGeom>
        </p:spPr>
      </p:pic>
      <p:sp>
        <p:nvSpPr>
          <p:cNvPr id="18" name="Shape 196"/>
          <p:cNvSpPr txBox="1">
            <a:spLocks/>
          </p:cNvSpPr>
          <p:nvPr/>
        </p:nvSpPr>
        <p:spPr>
          <a:xfrm>
            <a:off x="801443" y="2654396"/>
            <a:ext cx="7993076" cy="718405"/>
          </a:xfrm>
          <a:prstGeom prst="rect">
            <a:avLst/>
          </a:prstGeom>
        </p:spPr>
        <p:txBody>
          <a:bodyPr vert="horz" lIns="131678" tIns="0" rIns="0" bIns="65839" rtlCol="0">
            <a:norm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880" kern="0" cap="none" dirty="0">
                <a:solidFill>
                  <a:srgbClr val="658093"/>
                </a:solidFill>
                <a:latin typeface="Century Gothic" panose="020F0302020204030204"/>
              </a:rPr>
              <a:t>High </a:t>
            </a: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exposure</a:t>
            </a:r>
            <a:r>
              <a:rPr lang="pt-BR" sz="2880" kern="0" cap="none" dirty="0">
                <a:solidFill>
                  <a:srgbClr val="658093"/>
                </a:solidFill>
                <a:latin typeface="Century Gothic" panose="020F0302020204030204"/>
              </a:rPr>
              <a:t> </a:t>
            </a: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to</a:t>
            </a:r>
            <a:r>
              <a:rPr lang="pt-BR" sz="2880" kern="0" cap="none" dirty="0">
                <a:solidFill>
                  <a:srgbClr val="658093"/>
                </a:solidFill>
                <a:latin typeface="Century Gothic" panose="020F0302020204030204"/>
              </a:rPr>
              <a:t> </a:t>
            </a: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elevated</a:t>
            </a:r>
            <a:r>
              <a:rPr lang="pt-BR" sz="2880" kern="0" cap="none" dirty="0">
                <a:solidFill>
                  <a:srgbClr val="658093"/>
                </a:solidFill>
                <a:latin typeface="Century Gothic" panose="020F0302020204030204"/>
              </a:rPr>
              <a:t> </a:t>
            </a: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temperature</a:t>
            </a:r>
            <a:endParaRPr lang="fr-FR" sz="2880" kern="0" cap="none" dirty="0">
              <a:solidFill>
                <a:srgbClr val="658093"/>
              </a:solidFill>
              <a:latin typeface="Century Gothic" panose="020F0302020204030204"/>
            </a:endParaRPr>
          </a:p>
        </p:txBody>
      </p:sp>
      <p:sp>
        <p:nvSpPr>
          <p:cNvPr id="21" name="Shape 196"/>
          <p:cNvSpPr txBox="1">
            <a:spLocks/>
          </p:cNvSpPr>
          <p:nvPr/>
        </p:nvSpPr>
        <p:spPr>
          <a:xfrm>
            <a:off x="801442" y="3879318"/>
            <a:ext cx="7993076" cy="718405"/>
          </a:xfrm>
          <a:prstGeom prst="rect">
            <a:avLst/>
          </a:prstGeom>
        </p:spPr>
        <p:txBody>
          <a:bodyPr vert="horz" lIns="131678" tIns="0" rIns="0" bIns="65839" rtlCol="0">
            <a:norm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880" kern="0" cap="none" dirty="0">
                <a:solidFill>
                  <a:srgbClr val="658093"/>
                </a:solidFill>
                <a:latin typeface="Century Gothic" panose="020F0302020204030204"/>
              </a:rPr>
              <a:t>High </a:t>
            </a: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exposure</a:t>
            </a:r>
            <a:r>
              <a:rPr lang="pt-BR" sz="2880" kern="0" cap="none" dirty="0">
                <a:solidFill>
                  <a:srgbClr val="658093"/>
                </a:solidFill>
                <a:latin typeface="Century Gothic" panose="020F0302020204030204"/>
              </a:rPr>
              <a:t> </a:t>
            </a: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to</a:t>
            </a:r>
            <a:r>
              <a:rPr lang="pt-BR" sz="2880" kern="0" cap="none" dirty="0">
                <a:solidFill>
                  <a:srgbClr val="658093"/>
                </a:solidFill>
                <a:latin typeface="Century Gothic" panose="020F0302020204030204"/>
              </a:rPr>
              <a:t> </a:t>
            </a: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elevated</a:t>
            </a:r>
            <a:r>
              <a:rPr lang="pt-BR" sz="2880" kern="0" cap="none" dirty="0">
                <a:solidFill>
                  <a:srgbClr val="658093"/>
                </a:solidFill>
                <a:latin typeface="Century Gothic" panose="020F0302020204030204"/>
              </a:rPr>
              <a:t> </a:t>
            </a: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relative</a:t>
            </a:r>
            <a:r>
              <a:rPr lang="pt-BR" sz="2880" kern="0" cap="none" dirty="0">
                <a:solidFill>
                  <a:srgbClr val="658093"/>
                </a:solidFill>
                <a:latin typeface="Century Gothic" panose="020F0302020204030204"/>
              </a:rPr>
              <a:t> </a:t>
            </a: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humidity</a:t>
            </a:r>
            <a:endParaRPr lang="fr-FR" sz="2880" kern="0" cap="none" dirty="0">
              <a:solidFill>
                <a:srgbClr val="658093"/>
              </a:solidFill>
              <a:latin typeface="Century Gothic" panose="020F0302020204030204"/>
            </a:endParaRPr>
          </a:p>
        </p:txBody>
      </p:sp>
      <p:sp>
        <p:nvSpPr>
          <p:cNvPr id="22" name="Shape 196"/>
          <p:cNvSpPr txBox="1">
            <a:spLocks/>
          </p:cNvSpPr>
          <p:nvPr/>
        </p:nvSpPr>
        <p:spPr>
          <a:xfrm>
            <a:off x="801442" y="5104241"/>
            <a:ext cx="7993076" cy="1023393"/>
          </a:xfrm>
          <a:prstGeom prst="rect">
            <a:avLst/>
          </a:prstGeom>
        </p:spPr>
        <p:txBody>
          <a:bodyPr vert="horz" lIns="131678" tIns="0" rIns="0" bIns="65839" rtlCol="0">
            <a:norm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880" kern="0" cap="none" dirty="0">
                <a:solidFill>
                  <a:srgbClr val="658093"/>
                </a:solidFill>
                <a:latin typeface="Century Gothic" panose="020F0302020204030204"/>
              </a:rPr>
              <a:t>4th </a:t>
            </a: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biggest</a:t>
            </a:r>
            <a:r>
              <a:rPr lang="pt-BR" sz="2880" kern="0" cap="none" dirty="0">
                <a:solidFill>
                  <a:srgbClr val="658093"/>
                </a:solidFill>
                <a:latin typeface="Century Gothic" panose="020F0302020204030204"/>
              </a:rPr>
              <a:t> Market for </a:t>
            </a: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hair</a:t>
            </a:r>
            <a:r>
              <a:rPr lang="pt-BR" sz="2880" kern="0" cap="none" dirty="0">
                <a:solidFill>
                  <a:srgbClr val="658093"/>
                </a:solidFill>
                <a:latin typeface="Century Gothic" panose="020F0302020204030204"/>
              </a:rPr>
              <a:t> </a:t>
            </a: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products</a:t>
            </a:r>
            <a:r>
              <a:rPr lang="pt-BR" sz="2880" kern="0" cap="none" dirty="0">
                <a:solidFill>
                  <a:srgbClr val="658093"/>
                </a:solidFill>
                <a:latin typeface="Century Gothic" panose="020F0302020204030204"/>
              </a:rPr>
              <a:t> (</a:t>
            </a: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Euromonitor</a:t>
            </a:r>
            <a:r>
              <a:rPr lang="pt-BR" sz="2880" kern="0" cap="none" dirty="0">
                <a:solidFill>
                  <a:srgbClr val="658093"/>
                </a:solidFill>
                <a:latin typeface="Century Gothic" panose="020F0302020204030204"/>
              </a:rPr>
              <a:t> 2018)</a:t>
            </a:r>
            <a:endParaRPr lang="fr-FR" sz="2880" kern="0" cap="none" dirty="0">
              <a:solidFill>
                <a:srgbClr val="658093"/>
              </a:solidFill>
              <a:latin typeface="Century Gothic" panose="020F0302020204030204"/>
            </a:endParaRPr>
          </a:p>
        </p:txBody>
      </p:sp>
      <p:sp>
        <p:nvSpPr>
          <p:cNvPr id="23" name="Shape 196"/>
          <p:cNvSpPr txBox="1">
            <a:spLocks/>
          </p:cNvSpPr>
          <p:nvPr/>
        </p:nvSpPr>
        <p:spPr>
          <a:xfrm>
            <a:off x="801442" y="6634152"/>
            <a:ext cx="7993076" cy="1023393"/>
          </a:xfrm>
          <a:prstGeom prst="rect">
            <a:avLst/>
          </a:prstGeom>
        </p:spPr>
        <p:txBody>
          <a:bodyPr vert="horz" lIns="131678" tIns="0" rIns="0" bIns="65839" rtlCol="0">
            <a:norm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Concerned</a:t>
            </a:r>
            <a:r>
              <a:rPr lang="pt-BR" sz="2880" kern="0" cap="none" dirty="0">
                <a:solidFill>
                  <a:srgbClr val="658093"/>
                </a:solidFill>
                <a:latin typeface="Century Gothic" panose="020F0302020204030204"/>
              </a:rPr>
              <a:t> </a:t>
            </a: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about</a:t>
            </a:r>
            <a:r>
              <a:rPr lang="pt-BR" sz="2880" kern="0" cap="none" dirty="0">
                <a:solidFill>
                  <a:srgbClr val="658093"/>
                </a:solidFill>
                <a:latin typeface="Century Gothic" panose="020F0302020204030204"/>
              </a:rPr>
              <a:t> solar </a:t>
            </a: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damage</a:t>
            </a:r>
            <a:endParaRPr lang="fr-FR" sz="2880" kern="0" cap="none" dirty="0">
              <a:solidFill>
                <a:srgbClr val="658093"/>
              </a:solidFill>
              <a:latin typeface="Century Gothic" panose="020F0302020204030204"/>
            </a:endParaRPr>
          </a:p>
        </p:txBody>
      </p:sp>
      <p:sp>
        <p:nvSpPr>
          <p:cNvPr id="26" name="Shape 196"/>
          <p:cNvSpPr txBox="1">
            <a:spLocks/>
          </p:cNvSpPr>
          <p:nvPr/>
        </p:nvSpPr>
        <p:spPr>
          <a:xfrm>
            <a:off x="801442" y="8164066"/>
            <a:ext cx="7993076" cy="1023393"/>
          </a:xfrm>
          <a:prstGeom prst="rect">
            <a:avLst/>
          </a:prstGeom>
        </p:spPr>
        <p:txBody>
          <a:bodyPr vert="horz" lIns="131678" tIns="0" rIns="0" bIns="65839" rtlCol="0">
            <a:norm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Need</a:t>
            </a:r>
            <a:r>
              <a:rPr lang="pt-BR" sz="2880" kern="0" cap="none" dirty="0">
                <a:solidFill>
                  <a:srgbClr val="658093"/>
                </a:solidFill>
                <a:latin typeface="Century Gothic" panose="020F0302020204030204"/>
              </a:rPr>
              <a:t> </a:t>
            </a: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of</a:t>
            </a:r>
            <a:r>
              <a:rPr lang="pt-BR" sz="2880" kern="0" cap="none" dirty="0">
                <a:solidFill>
                  <a:srgbClr val="658093"/>
                </a:solidFill>
                <a:latin typeface="Century Gothic" panose="020F0302020204030204"/>
              </a:rPr>
              <a:t> </a:t>
            </a: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reliable</a:t>
            </a:r>
            <a:r>
              <a:rPr lang="pt-BR" sz="2880" kern="0" cap="none" dirty="0">
                <a:solidFill>
                  <a:srgbClr val="658093"/>
                </a:solidFill>
                <a:latin typeface="Century Gothic" panose="020F0302020204030204"/>
              </a:rPr>
              <a:t> </a:t>
            </a: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products</a:t>
            </a:r>
            <a:r>
              <a:rPr lang="pt-BR" sz="2880" kern="0" cap="none" dirty="0">
                <a:solidFill>
                  <a:srgbClr val="658093"/>
                </a:solidFill>
                <a:latin typeface="Century Gothic" panose="020F0302020204030204"/>
              </a:rPr>
              <a:t> </a:t>
            </a: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to</a:t>
            </a:r>
            <a:r>
              <a:rPr lang="pt-BR" sz="2880" kern="0" cap="none" dirty="0">
                <a:solidFill>
                  <a:srgbClr val="658093"/>
                </a:solidFill>
                <a:latin typeface="Century Gothic" panose="020F0302020204030204"/>
              </a:rPr>
              <a:t> help </a:t>
            </a: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them</a:t>
            </a:r>
            <a:r>
              <a:rPr lang="pt-BR" sz="2880" kern="0" cap="none" dirty="0">
                <a:solidFill>
                  <a:srgbClr val="658093"/>
                </a:solidFill>
                <a:latin typeface="Century Gothic" panose="020F0302020204030204"/>
              </a:rPr>
              <a:t> in </a:t>
            </a: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their</a:t>
            </a:r>
            <a:r>
              <a:rPr lang="pt-BR" sz="2880" kern="0" cap="none" dirty="0">
                <a:solidFill>
                  <a:srgbClr val="658093"/>
                </a:solidFill>
                <a:latin typeface="Century Gothic" panose="020F0302020204030204"/>
              </a:rPr>
              <a:t> </a:t>
            </a:r>
            <a:r>
              <a:rPr lang="pt-BR" sz="2880" kern="0" cap="none" dirty="0" err="1">
                <a:solidFill>
                  <a:srgbClr val="658093"/>
                </a:solidFill>
                <a:latin typeface="Century Gothic" panose="020F0302020204030204"/>
              </a:rPr>
              <a:t>routines</a:t>
            </a:r>
            <a:endParaRPr lang="fr-FR" sz="2880" kern="0" cap="none" dirty="0">
              <a:solidFill>
                <a:srgbClr val="658093"/>
              </a:solidFill>
              <a:latin typeface="Century Gothic" panose="020F0302020204030204"/>
            </a:endParaRPr>
          </a:p>
        </p:txBody>
      </p:sp>
      <p:grpSp>
        <p:nvGrpSpPr>
          <p:cNvPr id="11" name="Agrupar 10"/>
          <p:cNvGrpSpPr/>
          <p:nvPr/>
        </p:nvGrpSpPr>
        <p:grpSpPr>
          <a:xfrm>
            <a:off x="198609" y="326707"/>
            <a:ext cx="2149174" cy="472737"/>
            <a:chOff x="6191985" y="7920941"/>
            <a:chExt cx="4805362" cy="892033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089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95"/>
          <p:cNvSpPr txBox="1">
            <a:spLocks/>
          </p:cNvSpPr>
          <p:nvPr/>
        </p:nvSpPr>
        <p:spPr>
          <a:xfrm>
            <a:off x="17150" y="1"/>
            <a:ext cx="17557044" cy="152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51842" rIns="0" bIns="0" anchor="b">
            <a:normAutofit/>
          </a:bodyPr>
          <a:lstStyle>
            <a:lvl1pPr marL="0" marR="0" indent="0" algn="r" defTabSz="914400" rtl="0" eaLnBrk="1" fontAlgn="t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400" b="0" i="0" u="none" strike="noStrike" cap="all" spc="-113" baseline="0">
                <a:ln>
                  <a:noFill/>
                </a:ln>
                <a:solidFill>
                  <a:srgbClr val="BD964B"/>
                </a:solidFill>
                <a:uFillTx/>
                <a:latin typeface="Century Gothic"/>
                <a:ea typeface="Century Gothic"/>
                <a:cs typeface="Century Gothic"/>
                <a:sym typeface="Times New Roman"/>
              </a:defRPr>
            </a:lvl1pPr>
            <a:lvl2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lnSpc>
                <a:spcPts val="3600"/>
              </a:lnSpc>
              <a:defRPr/>
            </a:pPr>
            <a:r>
              <a:rPr lang="pt-BR" sz="6336" kern="0" spc="-163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Literature</a:t>
            </a:r>
            <a:r>
              <a:rPr lang="pt-BR" sz="6336" kern="0" spc="-163" dirty="0">
                <a:solidFill>
                  <a:srgbClr val="FF785A"/>
                </a:solidFill>
                <a:latin typeface="Century Gothic" panose="020B0502020202020204" pitchFamily="34" charset="0"/>
              </a:rPr>
              <a:t> </a:t>
            </a:r>
            <a:r>
              <a:rPr lang="pt-BR" sz="6336" kern="0" spc="-163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review</a:t>
            </a:r>
            <a:endParaRPr lang="pt-BR" sz="6336" kern="0" spc="-163" dirty="0">
              <a:solidFill>
                <a:srgbClr val="FF785A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-21954" y="2079124"/>
            <a:ext cx="5874847" cy="7819816"/>
          </a:xfrm>
          <a:prstGeom prst="rect">
            <a:avLst/>
          </a:prstGeom>
          <a:solidFill>
            <a:srgbClr val="FFB73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7" name="Retângulo 16"/>
          <p:cNvSpPr/>
          <p:nvPr/>
        </p:nvSpPr>
        <p:spPr>
          <a:xfrm>
            <a:off x="5827145" y="2079124"/>
            <a:ext cx="5874847" cy="7819816"/>
          </a:xfrm>
          <a:prstGeom prst="rect">
            <a:avLst/>
          </a:prstGeom>
          <a:solidFill>
            <a:srgbClr val="FFF05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8" name="Retângulo 17"/>
          <p:cNvSpPr/>
          <p:nvPr/>
        </p:nvSpPr>
        <p:spPr>
          <a:xfrm>
            <a:off x="11701993" y="2079124"/>
            <a:ext cx="5874847" cy="7819816"/>
          </a:xfrm>
          <a:prstGeom prst="rect">
            <a:avLst/>
          </a:prstGeom>
          <a:solidFill>
            <a:srgbClr val="FF785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680" y="10483425"/>
            <a:ext cx="5952935" cy="973867"/>
          </a:xfrm>
          <a:prstGeom prst="rect">
            <a:avLst/>
          </a:prstGeom>
        </p:spPr>
      </p:pic>
      <p:pic>
        <p:nvPicPr>
          <p:cNvPr id="16" name="Picture 2" descr="https://static.thenounproject.com/png/1353868-2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38" y="3766185"/>
            <a:ext cx="2078462" cy="207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static.thenounproject.com/png/2427512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441" y="3766185"/>
            <a:ext cx="2078462" cy="207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s://static.thenounproject.com/png/1913276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0185" y="3766185"/>
            <a:ext cx="2078462" cy="207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hape 196"/>
          <p:cNvSpPr txBox="1">
            <a:spLocks/>
          </p:cNvSpPr>
          <p:nvPr/>
        </p:nvSpPr>
        <p:spPr>
          <a:xfrm>
            <a:off x="934174" y="6918390"/>
            <a:ext cx="393684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spcBef>
                <a:spcPts val="1728"/>
              </a:spcBef>
              <a:defRPr/>
            </a:pPr>
            <a:r>
              <a:rPr lang="pt-BR" sz="3456" kern="0" cap="none" dirty="0">
                <a:latin typeface="Century Gothic" panose="020F0302020204030204"/>
              </a:rPr>
              <a:t>CHEMICAL CHANGES</a:t>
            </a:r>
            <a:endParaRPr lang="fr-FR" sz="3456" kern="0" cap="none" dirty="0">
              <a:latin typeface="Century Gothic" panose="020F0302020204030204"/>
            </a:endParaRPr>
          </a:p>
        </p:txBody>
      </p:sp>
      <p:sp>
        <p:nvSpPr>
          <p:cNvPr id="23" name="Shape 196"/>
          <p:cNvSpPr txBox="1">
            <a:spLocks/>
          </p:cNvSpPr>
          <p:nvPr/>
        </p:nvSpPr>
        <p:spPr>
          <a:xfrm>
            <a:off x="6794019" y="6918390"/>
            <a:ext cx="393684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spcBef>
                <a:spcPts val="1728"/>
              </a:spcBef>
              <a:defRPr/>
            </a:pPr>
            <a:r>
              <a:rPr lang="pt-BR" sz="3456" kern="0" cap="none" dirty="0">
                <a:latin typeface="Century Gothic" panose="020F0302020204030204"/>
              </a:rPr>
              <a:t>STRUCTURAL CHANGES</a:t>
            </a:r>
            <a:endParaRPr lang="fr-FR" sz="3456" kern="0" cap="none" dirty="0">
              <a:latin typeface="Century Gothic" panose="020F0302020204030204"/>
            </a:endParaRPr>
          </a:p>
        </p:txBody>
      </p:sp>
      <p:sp>
        <p:nvSpPr>
          <p:cNvPr id="24" name="Shape 196"/>
          <p:cNvSpPr txBox="1">
            <a:spLocks/>
          </p:cNvSpPr>
          <p:nvPr/>
        </p:nvSpPr>
        <p:spPr>
          <a:xfrm>
            <a:off x="12597954" y="6918390"/>
            <a:ext cx="393684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spcBef>
                <a:spcPts val="1728"/>
              </a:spcBef>
              <a:defRPr/>
            </a:pPr>
            <a:r>
              <a:rPr lang="pt-BR" sz="3456" kern="0" cap="none" dirty="0">
                <a:latin typeface="Century Gothic" panose="020F0302020204030204"/>
              </a:rPr>
              <a:t>BEHAVIOR CHANGES</a:t>
            </a:r>
            <a:endParaRPr lang="fr-FR" sz="3456" kern="0" cap="none" dirty="0">
              <a:latin typeface="Century Gothic" panose="020F0302020204030204"/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198609" y="326707"/>
            <a:ext cx="2149174" cy="472737"/>
            <a:chOff x="6191985" y="7920941"/>
            <a:chExt cx="4805362" cy="892033"/>
          </a:xfrm>
        </p:grpSpPr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27" name="Imagem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278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95"/>
          <p:cNvSpPr txBox="1">
            <a:spLocks/>
          </p:cNvSpPr>
          <p:nvPr/>
        </p:nvSpPr>
        <p:spPr>
          <a:xfrm>
            <a:off x="17150" y="1"/>
            <a:ext cx="17557044" cy="152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51842" rIns="0" bIns="0" anchor="b">
            <a:normAutofit/>
          </a:bodyPr>
          <a:lstStyle>
            <a:lvl1pPr marL="0" marR="0" indent="0" algn="r" defTabSz="914400" rtl="0" eaLnBrk="1" fontAlgn="t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400" b="0" i="0" u="none" strike="noStrike" cap="all" spc="-113" baseline="0">
                <a:ln>
                  <a:noFill/>
                </a:ln>
                <a:solidFill>
                  <a:srgbClr val="BD964B"/>
                </a:solidFill>
                <a:uFillTx/>
                <a:latin typeface="Century Gothic"/>
                <a:ea typeface="Century Gothic"/>
                <a:cs typeface="Century Gothic"/>
                <a:sym typeface="Times New Roman"/>
              </a:defRPr>
            </a:lvl1pPr>
            <a:lvl2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lnSpc>
                <a:spcPts val="3600"/>
              </a:lnSpc>
              <a:defRPr/>
            </a:pPr>
            <a:r>
              <a:rPr lang="pt-BR" sz="6336" kern="0" spc="-163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Literature</a:t>
            </a:r>
            <a:r>
              <a:rPr lang="pt-BR" sz="6336" kern="0" spc="-163" dirty="0">
                <a:solidFill>
                  <a:srgbClr val="FF785A"/>
                </a:solidFill>
                <a:latin typeface="Century Gothic" panose="020B0502020202020204" pitchFamily="34" charset="0"/>
              </a:rPr>
              <a:t> </a:t>
            </a:r>
            <a:r>
              <a:rPr lang="pt-BR" sz="6336" kern="0" spc="-163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review</a:t>
            </a:r>
            <a:endParaRPr lang="pt-BR" sz="6336" kern="0" spc="-163" dirty="0">
              <a:solidFill>
                <a:srgbClr val="FF785A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-21954" y="2079124"/>
            <a:ext cx="5874847" cy="7819816"/>
          </a:xfrm>
          <a:prstGeom prst="rect">
            <a:avLst/>
          </a:prstGeom>
          <a:solidFill>
            <a:srgbClr val="FFB73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680" y="10483425"/>
            <a:ext cx="5952935" cy="973867"/>
          </a:xfrm>
          <a:prstGeom prst="rect">
            <a:avLst/>
          </a:prstGeom>
        </p:spPr>
      </p:pic>
      <p:pic>
        <p:nvPicPr>
          <p:cNvPr id="16" name="Picture 2" descr="https://static.thenounproject.com/png/1353868-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38" y="3766185"/>
            <a:ext cx="2078462" cy="207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hape 196"/>
          <p:cNvSpPr txBox="1">
            <a:spLocks/>
          </p:cNvSpPr>
          <p:nvPr/>
        </p:nvSpPr>
        <p:spPr>
          <a:xfrm>
            <a:off x="934174" y="6918390"/>
            <a:ext cx="393684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spcBef>
                <a:spcPts val="1728"/>
              </a:spcBef>
              <a:defRPr/>
            </a:pPr>
            <a:r>
              <a:rPr lang="pt-BR" sz="3456" kern="0" cap="none" dirty="0">
                <a:latin typeface="Century Gothic" panose="020F0302020204030204"/>
              </a:rPr>
              <a:t>CHEMICAL CHANGES</a:t>
            </a:r>
            <a:endParaRPr lang="fr-FR" sz="3456" kern="0" cap="none" dirty="0">
              <a:latin typeface="Century Gothic" panose="020F0302020204030204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852894" y="2079123"/>
            <a:ext cx="11721301" cy="78082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2" name="Retângulo 11"/>
          <p:cNvSpPr/>
          <p:nvPr/>
        </p:nvSpPr>
        <p:spPr>
          <a:xfrm>
            <a:off x="7751085" y="2793535"/>
            <a:ext cx="8087373" cy="2596952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3" name="Retângulo 12"/>
          <p:cNvSpPr/>
          <p:nvPr/>
        </p:nvSpPr>
        <p:spPr>
          <a:xfrm>
            <a:off x="7751085" y="5708976"/>
            <a:ext cx="8087373" cy="157493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4" name="Retângulo 13"/>
          <p:cNvSpPr/>
          <p:nvPr/>
        </p:nvSpPr>
        <p:spPr>
          <a:xfrm>
            <a:off x="7751087" y="7602398"/>
            <a:ext cx="8087373" cy="157493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9" name="Shape 196"/>
          <p:cNvSpPr txBox="1">
            <a:spLocks/>
          </p:cNvSpPr>
          <p:nvPr/>
        </p:nvSpPr>
        <p:spPr>
          <a:xfrm>
            <a:off x="8705578" y="3207268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880" kern="0" cap="none" dirty="0" err="1">
                <a:latin typeface="Century Gothic" panose="020F0302020204030204"/>
              </a:rPr>
              <a:t>Aminoacids</a:t>
            </a:r>
            <a:endParaRPr lang="pt-BR" sz="2880" kern="0" cap="none" dirty="0">
              <a:latin typeface="Century Gothic" panose="020F0302020204030204"/>
            </a:endParaRPr>
          </a:p>
        </p:txBody>
      </p:sp>
      <p:sp>
        <p:nvSpPr>
          <p:cNvPr id="10" name="Shape 196"/>
          <p:cNvSpPr txBox="1">
            <a:spLocks/>
          </p:cNvSpPr>
          <p:nvPr/>
        </p:nvSpPr>
        <p:spPr>
          <a:xfrm>
            <a:off x="8705578" y="5844647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880" kern="0" cap="none" dirty="0" err="1">
                <a:latin typeface="Century Gothic" panose="020F0302020204030204"/>
              </a:rPr>
              <a:t>Lipids</a:t>
            </a:r>
            <a:endParaRPr lang="pt-BR" sz="2880" kern="0" cap="none" dirty="0">
              <a:latin typeface="Century Gothic" panose="020F0302020204030204"/>
            </a:endParaRPr>
          </a:p>
        </p:txBody>
      </p:sp>
      <p:sp>
        <p:nvSpPr>
          <p:cNvPr id="11" name="Shape 196"/>
          <p:cNvSpPr txBox="1">
            <a:spLocks/>
          </p:cNvSpPr>
          <p:nvPr/>
        </p:nvSpPr>
        <p:spPr>
          <a:xfrm>
            <a:off x="8700206" y="7838340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880" kern="0" cap="none" dirty="0" err="1">
                <a:latin typeface="Century Gothic" panose="020F0302020204030204"/>
              </a:rPr>
              <a:t>Pigment</a:t>
            </a:r>
            <a:endParaRPr lang="pt-BR" sz="2880" kern="0" cap="none" dirty="0">
              <a:latin typeface="Century Gothic" panose="020F0302020204030204"/>
            </a:endParaRPr>
          </a:p>
        </p:txBody>
      </p:sp>
      <p:sp>
        <p:nvSpPr>
          <p:cNvPr id="17" name="Shape 196"/>
          <p:cNvSpPr txBox="1">
            <a:spLocks/>
          </p:cNvSpPr>
          <p:nvPr/>
        </p:nvSpPr>
        <p:spPr>
          <a:xfrm>
            <a:off x="12153673" y="3207268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defTabSz="1316736">
              <a:spcBef>
                <a:spcPts val="0"/>
              </a:spcBef>
              <a:defRPr/>
            </a:pPr>
            <a:r>
              <a:rPr lang="pt-BR" sz="2016" kern="0" cap="none" dirty="0" err="1">
                <a:latin typeface="Century Gothic" panose="020F0302020204030204"/>
              </a:rPr>
              <a:t>cysteine</a:t>
            </a:r>
            <a:endParaRPr lang="pt-BR" sz="2016" kern="0" cap="none" dirty="0">
              <a:latin typeface="Century Gothic" panose="020F0302020204030204"/>
            </a:endParaRPr>
          </a:p>
          <a:p>
            <a:pPr defTabSz="1316736">
              <a:spcBef>
                <a:spcPts val="0"/>
              </a:spcBef>
              <a:defRPr/>
            </a:pPr>
            <a:r>
              <a:rPr lang="pt-BR" sz="2016" kern="0" cap="none" dirty="0" err="1">
                <a:latin typeface="Century Gothic" panose="020F0302020204030204"/>
              </a:rPr>
              <a:t>Tryptophan</a:t>
            </a:r>
            <a:endParaRPr lang="pt-BR" sz="2016" kern="0" cap="none" dirty="0">
              <a:latin typeface="Century Gothic" panose="020F0302020204030204"/>
            </a:endParaRPr>
          </a:p>
          <a:p>
            <a:pPr defTabSz="1316736">
              <a:spcBef>
                <a:spcPts val="0"/>
              </a:spcBef>
              <a:defRPr/>
            </a:pPr>
            <a:r>
              <a:rPr lang="pt-BR" sz="2016" kern="0" cap="none" dirty="0" err="1">
                <a:latin typeface="Century Gothic" panose="020F0302020204030204"/>
              </a:rPr>
              <a:t>Phenylalanine</a:t>
            </a:r>
            <a:endParaRPr lang="pt-BR" sz="2016" kern="0" cap="none" dirty="0">
              <a:latin typeface="Century Gothic" panose="020F0302020204030204"/>
            </a:endParaRPr>
          </a:p>
          <a:p>
            <a:pPr defTabSz="1316736">
              <a:spcBef>
                <a:spcPts val="0"/>
              </a:spcBef>
              <a:defRPr/>
            </a:pPr>
            <a:r>
              <a:rPr lang="pt-BR" sz="2016" kern="0" cap="none" dirty="0" err="1">
                <a:latin typeface="Century Gothic" panose="020F0302020204030204"/>
              </a:rPr>
              <a:t>Histidine</a:t>
            </a:r>
            <a:endParaRPr lang="pt-BR" sz="2016" kern="0" cap="none" dirty="0">
              <a:latin typeface="Century Gothic" panose="020F0302020204030204"/>
            </a:endParaRPr>
          </a:p>
          <a:p>
            <a:pPr defTabSz="1316736">
              <a:spcBef>
                <a:spcPts val="0"/>
              </a:spcBef>
              <a:defRPr/>
            </a:pPr>
            <a:r>
              <a:rPr lang="pt-BR" sz="2016" kern="0" cap="none" dirty="0" err="1">
                <a:latin typeface="Century Gothic" panose="020F0302020204030204"/>
              </a:rPr>
              <a:t>Proline</a:t>
            </a:r>
            <a:endParaRPr lang="pt-BR" sz="2016" kern="0" cap="none" dirty="0">
              <a:latin typeface="Century Gothic" panose="020F0302020204030204"/>
            </a:endParaRPr>
          </a:p>
          <a:p>
            <a:pPr defTabSz="1316736">
              <a:spcBef>
                <a:spcPts val="0"/>
              </a:spcBef>
              <a:defRPr/>
            </a:pPr>
            <a:r>
              <a:rPr lang="pt-BR" sz="2016" kern="0" cap="none" dirty="0" err="1">
                <a:latin typeface="Century Gothic" panose="020F0302020204030204"/>
              </a:rPr>
              <a:t>Valine</a:t>
            </a:r>
            <a:endParaRPr lang="pt-BR" sz="2016" kern="0" cap="none" dirty="0">
              <a:latin typeface="Century Gothic" panose="020F0302020204030204"/>
            </a:endParaRPr>
          </a:p>
          <a:p>
            <a:pPr defTabSz="1316736">
              <a:spcBef>
                <a:spcPts val="0"/>
              </a:spcBef>
              <a:defRPr/>
            </a:pPr>
            <a:endParaRPr lang="pt-BR" sz="2016" kern="0" cap="none" dirty="0">
              <a:latin typeface="Century Gothic" panose="020F0302020204030204"/>
            </a:endParaRPr>
          </a:p>
        </p:txBody>
      </p:sp>
      <p:sp>
        <p:nvSpPr>
          <p:cNvPr id="4" name="Seta para Baixo 3"/>
          <p:cNvSpPr/>
          <p:nvPr/>
        </p:nvSpPr>
        <p:spPr>
          <a:xfrm>
            <a:off x="8058745" y="3283284"/>
            <a:ext cx="410144" cy="45331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8" name="Seta para Baixo 17"/>
          <p:cNvSpPr/>
          <p:nvPr/>
        </p:nvSpPr>
        <p:spPr>
          <a:xfrm>
            <a:off x="8058744" y="7839668"/>
            <a:ext cx="410144" cy="45331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20" name="Seta para Baixo 19"/>
          <p:cNvSpPr/>
          <p:nvPr/>
        </p:nvSpPr>
        <p:spPr>
          <a:xfrm>
            <a:off x="8058744" y="5935661"/>
            <a:ext cx="410144" cy="45331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21" name="Shape 196"/>
          <p:cNvSpPr txBox="1">
            <a:spLocks/>
          </p:cNvSpPr>
          <p:nvPr/>
        </p:nvSpPr>
        <p:spPr>
          <a:xfrm>
            <a:off x="12100411" y="5833096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defTabSz="1316736">
              <a:spcBef>
                <a:spcPts val="1728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18-MEA</a:t>
            </a:r>
          </a:p>
          <a:p>
            <a:pPr defTabSz="1316736">
              <a:spcBef>
                <a:spcPts val="1728"/>
              </a:spcBef>
              <a:defRPr/>
            </a:pPr>
            <a:endParaRPr lang="pt-BR" sz="2016" kern="0" cap="none" dirty="0">
              <a:latin typeface="Century Gothic" panose="020F0302020204030204"/>
            </a:endParaRPr>
          </a:p>
        </p:txBody>
      </p:sp>
      <p:sp>
        <p:nvSpPr>
          <p:cNvPr id="23" name="Shape 196"/>
          <p:cNvSpPr txBox="1">
            <a:spLocks/>
          </p:cNvSpPr>
          <p:nvPr/>
        </p:nvSpPr>
        <p:spPr>
          <a:xfrm>
            <a:off x="12153673" y="7838340"/>
            <a:ext cx="3400206" cy="1120069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defTabSz="1316736">
              <a:spcBef>
                <a:spcPts val="0"/>
              </a:spcBef>
              <a:defRPr/>
            </a:pPr>
            <a:r>
              <a:rPr lang="en-US" sz="2016" kern="0" cap="none" dirty="0">
                <a:latin typeface="Century Gothic" panose="020F0302020204030204"/>
              </a:rPr>
              <a:t>Eumelanin</a:t>
            </a:r>
          </a:p>
          <a:p>
            <a:pPr defTabSz="1316736">
              <a:spcBef>
                <a:spcPts val="0"/>
              </a:spcBef>
              <a:defRPr/>
            </a:pPr>
            <a:r>
              <a:rPr lang="pt-BR" sz="2016" kern="0" cap="none" dirty="0" err="1">
                <a:latin typeface="Century Gothic" panose="020F0302020204030204"/>
              </a:rPr>
              <a:t>Pheomelanin</a:t>
            </a:r>
            <a:endParaRPr lang="pt-BR" sz="2016" kern="0" cap="none" dirty="0">
              <a:latin typeface="Century Gothic" panose="020F0302020204030204"/>
            </a:endParaRPr>
          </a:p>
        </p:txBody>
      </p:sp>
      <p:grpSp>
        <p:nvGrpSpPr>
          <p:cNvPr id="24" name="Agrupar 23"/>
          <p:cNvGrpSpPr/>
          <p:nvPr/>
        </p:nvGrpSpPr>
        <p:grpSpPr>
          <a:xfrm>
            <a:off x="198609" y="326707"/>
            <a:ext cx="2149174" cy="472737"/>
            <a:chOff x="6191985" y="7920941"/>
            <a:chExt cx="4805362" cy="892033"/>
          </a:xfrm>
        </p:grpSpPr>
        <p:pic>
          <p:nvPicPr>
            <p:cNvPr id="26" name="Imagem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27" name="Imagem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341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95"/>
          <p:cNvSpPr txBox="1">
            <a:spLocks/>
          </p:cNvSpPr>
          <p:nvPr/>
        </p:nvSpPr>
        <p:spPr>
          <a:xfrm>
            <a:off x="17150" y="1"/>
            <a:ext cx="17557044" cy="152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51842" rIns="0" bIns="0" anchor="b">
            <a:normAutofit/>
          </a:bodyPr>
          <a:lstStyle>
            <a:lvl1pPr marL="0" marR="0" indent="0" algn="r" defTabSz="914400" rtl="0" eaLnBrk="1" fontAlgn="t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400" b="0" i="0" u="none" strike="noStrike" cap="all" spc="-113" baseline="0">
                <a:ln>
                  <a:noFill/>
                </a:ln>
                <a:solidFill>
                  <a:srgbClr val="BD964B"/>
                </a:solidFill>
                <a:uFillTx/>
                <a:latin typeface="Century Gothic"/>
                <a:ea typeface="Century Gothic"/>
                <a:cs typeface="Century Gothic"/>
                <a:sym typeface="Times New Roman"/>
              </a:defRPr>
            </a:lvl1pPr>
            <a:lvl2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lnSpc>
                <a:spcPts val="3600"/>
              </a:lnSpc>
              <a:defRPr/>
            </a:pPr>
            <a:r>
              <a:rPr lang="pt-BR" sz="6336" kern="0" spc="-163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Literature</a:t>
            </a:r>
            <a:r>
              <a:rPr lang="pt-BR" sz="6336" kern="0" spc="-163" dirty="0">
                <a:solidFill>
                  <a:srgbClr val="FF785A"/>
                </a:solidFill>
                <a:latin typeface="Century Gothic" panose="020B0502020202020204" pitchFamily="34" charset="0"/>
              </a:rPr>
              <a:t> </a:t>
            </a:r>
            <a:r>
              <a:rPr lang="pt-BR" sz="6336" kern="0" spc="-163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review</a:t>
            </a:r>
            <a:endParaRPr lang="pt-BR" sz="6336" kern="0" spc="-163" dirty="0">
              <a:solidFill>
                <a:srgbClr val="FF785A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-21954" y="2079124"/>
            <a:ext cx="5874847" cy="7819816"/>
          </a:xfrm>
          <a:prstGeom prst="rect">
            <a:avLst/>
          </a:prstGeom>
          <a:solidFill>
            <a:schemeClr val="accent3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7" name="Retângulo 16"/>
          <p:cNvSpPr/>
          <p:nvPr/>
        </p:nvSpPr>
        <p:spPr>
          <a:xfrm>
            <a:off x="5827145" y="2079124"/>
            <a:ext cx="5874847" cy="7819816"/>
          </a:xfrm>
          <a:prstGeom prst="rect">
            <a:avLst/>
          </a:prstGeom>
          <a:solidFill>
            <a:srgbClr val="FFF05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8" name="Retângulo 17"/>
          <p:cNvSpPr/>
          <p:nvPr/>
        </p:nvSpPr>
        <p:spPr>
          <a:xfrm>
            <a:off x="11671989" y="2079124"/>
            <a:ext cx="5874847" cy="7819816"/>
          </a:xfrm>
          <a:prstGeom prst="rect">
            <a:avLst/>
          </a:prstGeom>
          <a:solidFill>
            <a:schemeClr val="accent3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680" y="10483425"/>
            <a:ext cx="5952935" cy="973867"/>
          </a:xfrm>
          <a:prstGeom prst="rect">
            <a:avLst/>
          </a:prstGeom>
        </p:spPr>
      </p:pic>
      <p:pic>
        <p:nvPicPr>
          <p:cNvPr id="20" name="Picture 6" descr="https://static.thenounproject.com/png/2427512-2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441" y="3766185"/>
            <a:ext cx="2078462" cy="207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hape 196"/>
          <p:cNvSpPr txBox="1">
            <a:spLocks/>
          </p:cNvSpPr>
          <p:nvPr/>
        </p:nvSpPr>
        <p:spPr>
          <a:xfrm>
            <a:off x="6794019" y="6918390"/>
            <a:ext cx="393684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spcBef>
                <a:spcPts val="1728"/>
              </a:spcBef>
              <a:defRPr/>
            </a:pPr>
            <a:r>
              <a:rPr lang="pt-BR" sz="3456" kern="0" cap="none" dirty="0">
                <a:latin typeface="Century Gothic" panose="020F0302020204030204"/>
              </a:rPr>
              <a:t>STRUCTURAL CHANGES</a:t>
            </a:r>
            <a:endParaRPr lang="fr-FR" sz="3456" kern="0" cap="none" dirty="0">
              <a:latin typeface="Century Gothic" panose="020F0302020204030204"/>
            </a:endParaRPr>
          </a:p>
        </p:txBody>
      </p:sp>
      <p:sp>
        <p:nvSpPr>
          <p:cNvPr id="11" name="Shape 196"/>
          <p:cNvSpPr txBox="1">
            <a:spLocks/>
          </p:cNvSpPr>
          <p:nvPr/>
        </p:nvSpPr>
        <p:spPr>
          <a:xfrm>
            <a:off x="713499" y="2812174"/>
            <a:ext cx="3869384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 err="1">
                <a:latin typeface="Century Gothic" panose="020F0302020204030204"/>
              </a:rPr>
              <a:t>Cleavage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of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important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bonds</a:t>
            </a:r>
            <a:endParaRPr lang="pt-BR" sz="2592" kern="0" cap="none" dirty="0">
              <a:latin typeface="Century Gothic" panose="020F0302020204030204"/>
            </a:endParaRPr>
          </a:p>
        </p:txBody>
      </p:sp>
      <p:sp>
        <p:nvSpPr>
          <p:cNvPr id="12" name="Shape 196"/>
          <p:cNvSpPr txBox="1">
            <a:spLocks/>
          </p:cNvSpPr>
          <p:nvPr/>
        </p:nvSpPr>
        <p:spPr>
          <a:xfrm>
            <a:off x="713499" y="3766185"/>
            <a:ext cx="2978943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S-S | C-C | C-S</a:t>
            </a:r>
          </a:p>
        </p:txBody>
      </p:sp>
      <p:sp>
        <p:nvSpPr>
          <p:cNvPr id="13" name="Shape 196"/>
          <p:cNvSpPr txBox="1">
            <a:spLocks/>
          </p:cNvSpPr>
          <p:nvPr/>
        </p:nvSpPr>
        <p:spPr>
          <a:xfrm>
            <a:off x="713640" y="4604371"/>
            <a:ext cx="3869243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>
                <a:latin typeface="Century Gothic" panose="020F0302020204030204"/>
              </a:rPr>
              <a:t>Cracks </a:t>
            </a:r>
            <a:r>
              <a:rPr lang="pt-BR" sz="2592" kern="0" cap="none" dirty="0" err="1">
                <a:latin typeface="Century Gothic" panose="020F0302020204030204"/>
              </a:rPr>
              <a:t>and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cavities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on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the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cuticles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surface</a:t>
            </a:r>
            <a:endParaRPr lang="pt-BR" sz="2592" kern="0" cap="none" dirty="0">
              <a:latin typeface="Century Gothic" panose="020F0302020204030204"/>
            </a:endParaRPr>
          </a:p>
        </p:txBody>
      </p:sp>
      <p:sp>
        <p:nvSpPr>
          <p:cNvPr id="16" name="Shape 196"/>
          <p:cNvSpPr txBox="1">
            <a:spLocks/>
          </p:cNvSpPr>
          <p:nvPr/>
        </p:nvSpPr>
        <p:spPr>
          <a:xfrm>
            <a:off x="713499" y="6396568"/>
            <a:ext cx="3869384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en-US" sz="2592" kern="0" cap="none" dirty="0">
                <a:latin typeface="Century Gothic" panose="020F0302020204030204"/>
              </a:rPr>
              <a:t>Thinning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and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melting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of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cuticles</a:t>
            </a:r>
            <a:endParaRPr lang="pt-BR" sz="2592" kern="0" cap="none" dirty="0">
              <a:latin typeface="Century Gothic" panose="020F0302020204030204"/>
            </a:endParaRPr>
          </a:p>
        </p:txBody>
      </p:sp>
      <p:sp>
        <p:nvSpPr>
          <p:cNvPr id="21" name="Shape 196"/>
          <p:cNvSpPr txBox="1">
            <a:spLocks/>
          </p:cNvSpPr>
          <p:nvPr/>
        </p:nvSpPr>
        <p:spPr>
          <a:xfrm>
            <a:off x="12346225" y="4393084"/>
            <a:ext cx="4170797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 err="1">
                <a:latin typeface="Century Gothic" panose="020F0302020204030204"/>
              </a:rPr>
              <a:t>Lift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and</a:t>
            </a:r>
            <a:r>
              <a:rPr lang="pt-BR" sz="2592" kern="0" cap="none" dirty="0">
                <a:latin typeface="Century Gothic" panose="020F0302020204030204"/>
              </a:rPr>
              <a:t> cracks </a:t>
            </a:r>
            <a:r>
              <a:rPr lang="pt-BR" sz="2592" kern="0" cap="none" dirty="0" err="1">
                <a:latin typeface="Century Gothic" panose="020F0302020204030204"/>
              </a:rPr>
              <a:t>of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the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cuticles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edges</a:t>
            </a:r>
            <a:endParaRPr lang="pt-BR" sz="2592" kern="0" cap="none" dirty="0">
              <a:latin typeface="Century Gothic" panose="020F0302020204030204"/>
            </a:endParaRPr>
          </a:p>
        </p:txBody>
      </p:sp>
      <p:sp>
        <p:nvSpPr>
          <p:cNvPr id="22" name="Shape 196"/>
          <p:cNvSpPr txBox="1">
            <a:spLocks/>
          </p:cNvSpPr>
          <p:nvPr/>
        </p:nvSpPr>
        <p:spPr>
          <a:xfrm>
            <a:off x="12347224" y="5947377"/>
            <a:ext cx="4170797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>
                <a:latin typeface="Century Gothic" panose="020F0302020204030204"/>
              </a:rPr>
              <a:t>CMC </a:t>
            </a:r>
            <a:r>
              <a:rPr lang="pt-BR" sz="2592" kern="0" cap="none" dirty="0" err="1">
                <a:latin typeface="Century Gothic" panose="020F0302020204030204"/>
              </a:rPr>
              <a:t>degradation</a:t>
            </a:r>
            <a:endParaRPr lang="pt-BR" sz="2592" kern="0" cap="none" dirty="0">
              <a:latin typeface="Century Gothic" panose="020F0302020204030204"/>
            </a:endParaRPr>
          </a:p>
        </p:txBody>
      </p:sp>
      <p:sp>
        <p:nvSpPr>
          <p:cNvPr id="24" name="Shape 196"/>
          <p:cNvSpPr txBox="1">
            <a:spLocks/>
          </p:cNvSpPr>
          <p:nvPr/>
        </p:nvSpPr>
        <p:spPr>
          <a:xfrm>
            <a:off x="713499" y="8188766"/>
            <a:ext cx="3869384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 err="1">
                <a:latin typeface="Century Gothic" panose="020F0302020204030204"/>
              </a:rPr>
              <a:t>Smaller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cristaline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domains</a:t>
            </a:r>
            <a:endParaRPr lang="pt-BR" sz="2592" kern="0" cap="none" dirty="0">
              <a:latin typeface="Century Gothic" panose="020F0302020204030204"/>
            </a:endParaRPr>
          </a:p>
        </p:txBody>
      </p:sp>
      <p:sp>
        <p:nvSpPr>
          <p:cNvPr id="25" name="Shape 196"/>
          <p:cNvSpPr txBox="1">
            <a:spLocks/>
          </p:cNvSpPr>
          <p:nvPr/>
        </p:nvSpPr>
        <p:spPr>
          <a:xfrm>
            <a:off x="12347224" y="2838792"/>
            <a:ext cx="3869384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 err="1">
                <a:latin typeface="Century Gothic" panose="020F0302020204030204"/>
              </a:rPr>
              <a:t>Higher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amount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of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crosslinks</a:t>
            </a:r>
            <a:r>
              <a:rPr lang="pt-BR" sz="2592" kern="0" cap="none" dirty="0">
                <a:latin typeface="Century Gothic" panose="020F0302020204030204"/>
              </a:rPr>
              <a:t> in </a:t>
            </a:r>
            <a:r>
              <a:rPr lang="pt-BR" sz="2592" kern="0" cap="none" dirty="0" err="1">
                <a:latin typeface="Century Gothic" panose="020F0302020204030204"/>
              </a:rPr>
              <a:t>the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matrix</a:t>
            </a:r>
            <a:endParaRPr lang="pt-BR" sz="2592" kern="0" cap="none" dirty="0">
              <a:latin typeface="Century Gothic" panose="020F0302020204030204"/>
            </a:endParaRPr>
          </a:p>
        </p:txBody>
      </p:sp>
      <p:pic>
        <p:nvPicPr>
          <p:cNvPr id="26" name="Google Shape;746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47224" y="7277593"/>
            <a:ext cx="4169798" cy="16295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Agrupar 26"/>
          <p:cNvGrpSpPr/>
          <p:nvPr/>
        </p:nvGrpSpPr>
        <p:grpSpPr>
          <a:xfrm>
            <a:off x="198609" y="326707"/>
            <a:ext cx="2149174" cy="472737"/>
            <a:chOff x="6191985" y="7920941"/>
            <a:chExt cx="4805362" cy="892033"/>
          </a:xfrm>
        </p:grpSpPr>
        <p:pic>
          <p:nvPicPr>
            <p:cNvPr id="28" name="Imagem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059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95"/>
          <p:cNvSpPr txBox="1">
            <a:spLocks/>
          </p:cNvSpPr>
          <p:nvPr/>
        </p:nvSpPr>
        <p:spPr>
          <a:xfrm>
            <a:off x="17150" y="1"/>
            <a:ext cx="17557044" cy="152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51842" rIns="0" bIns="0" anchor="b">
            <a:normAutofit/>
          </a:bodyPr>
          <a:lstStyle>
            <a:lvl1pPr marL="0" marR="0" indent="0" algn="r" defTabSz="914400" rtl="0" eaLnBrk="1" fontAlgn="t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400" b="0" i="0" u="none" strike="noStrike" cap="all" spc="-113" baseline="0">
                <a:ln>
                  <a:noFill/>
                </a:ln>
                <a:solidFill>
                  <a:srgbClr val="BD964B"/>
                </a:solidFill>
                <a:uFillTx/>
                <a:latin typeface="Century Gothic"/>
                <a:ea typeface="Century Gothic"/>
                <a:cs typeface="Century Gothic"/>
                <a:sym typeface="Times New Roman"/>
              </a:defRPr>
            </a:lvl1pPr>
            <a:lvl2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lnSpc>
                <a:spcPts val="3600"/>
              </a:lnSpc>
              <a:defRPr/>
            </a:pPr>
            <a:r>
              <a:rPr lang="pt-BR" sz="6336" kern="0" spc="-163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Literature</a:t>
            </a:r>
            <a:r>
              <a:rPr lang="pt-BR" sz="6336" kern="0" spc="-163" dirty="0">
                <a:solidFill>
                  <a:srgbClr val="FF785A"/>
                </a:solidFill>
                <a:latin typeface="Century Gothic" panose="020B0502020202020204" pitchFamily="34" charset="0"/>
              </a:rPr>
              <a:t> </a:t>
            </a:r>
            <a:r>
              <a:rPr lang="pt-BR" sz="6336" kern="0" spc="-163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review</a:t>
            </a:r>
            <a:endParaRPr lang="pt-BR" sz="6336" kern="0" spc="-163" dirty="0">
              <a:solidFill>
                <a:srgbClr val="FF785A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-21954" y="2079124"/>
            <a:ext cx="5874847" cy="7819816"/>
          </a:xfrm>
          <a:prstGeom prst="rect">
            <a:avLst/>
          </a:prstGeom>
          <a:solidFill>
            <a:schemeClr val="accent3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7" name="Retângulo 16"/>
          <p:cNvSpPr/>
          <p:nvPr/>
        </p:nvSpPr>
        <p:spPr>
          <a:xfrm>
            <a:off x="5827145" y="2079124"/>
            <a:ext cx="5874847" cy="7819816"/>
          </a:xfrm>
          <a:prstGeom prst="rect">
            <a:avLst/>
          </a:prstGeom>
          <a:solidFill>
            <a:schemeClr val="accent3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8" name="Retângulo 17"/>
          <p:cNvSpPr/>
          <p:nvPr/>
        </p:nvSpPr>
        <p:spPr>
          <a:xfrm>
            <a:off x="11701993" y="2079124"/>
            <a:ext cx="5874847" cy="7819816"/>
          </a:xfrm>
          <a:prstGeom prst="rect">
            <a:avLst/>
          </a:prstGeom>
          <a:solidFill>
            <a:srgbClr val="FF785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680" y="10483425"/>
            <a:ext cx="5952935" cy="973867"/>
          </a:xfrm>
          <a:prstGeom prst="rect">
            <a:avLst/>
          </a:prstGeom>
        </p:spPr>
      </p:pic>
      <p:pic>
        <p:nvPicPr>
          <p:cNvPr id="21" name="Picture 8" descr="https://static.thenounproject.com/png/1913276-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0185" y="3766185"/>
            <a:ext cx="2078462" cy="207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hape 196"/>
          <p:cNvSpPr txBox="1">
            <a:spLocks/>
          </p:cNvSpPr>
          <p:nvPr/>
        </p:nvSpPr>
        <p:spPr>
          <a:xfrm>
            <a:off x="12597954" y="6918390"/>
            <a:ext cx="393684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spcBef>
                <a:spcPts val="1728"/>
              </a:spcBef>
              <a:defRPr/>
            </a:pPr>
            <a:r>
              <a:rPr lang="pt-BR" sz="3456" kern="0" cap="none" dirty="0">
                <a:latin typeface="Century Gothic" panose="020F0302020204030204"/>
              </a:rPr>
              <a:t>BEHAVIOR CHANGES</a:t>
            </a:r>
            <a:endParaRPr lang="fr-FR" sz="3456" kern="0" cap="none" dirty="0">
              <a:latin typeface="Century Gothic" panose="020F0302020204030204"/>
            </a:endParaRPr>
          </a:p>
        </p:txBody>
      </p:sp>
      <p:pic>
        <p:nvPicPr>
          <p:cNvPr id="14" name="Picture 4" descr="Resultado de imagem para sun water faded hai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144" y="4199324"/>
            <a:ext cx="4689432" cy="307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196"/>
          <p:cNvSpPr txBox="1">
            <a:spLocks/>
          </p:cNvSpPr>
          <p:nvPr/>
        </p:nvSpPr>
        <p:spPr>
          <a:xfrm>
            <a:off x="760317" y="3004485"/>
            <a:ext cx="4011452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 err="1">
                <a:latin typeface="Century Gothic" panose="020F0302020204030204"/>
              </a:rPr>
              <a:t>Cuticles</a:t>
            </a:r>
            <a:r>
              <a:rPr lang="pt-BR" sz="2592" kern="0" cap="none" dirty="0">
                <a:latin typeface="Century Gothic" panose="020F0302020204030204"/>
              </a:rPr>
              <a:t> more </a:t>
            </a:r>
            <a:r>
              <a:rPr lang="pt-BR" sz="2592" kern="0" cap="none" dirty="0" err="1">
                <a:latin typeface="Century Gothic" panose="020F0302020204030204"/>
              </a:rPr>
              <a:t>rigid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and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fragile</a:t>
            </a:r>
            <a:endParaRPr lang="pt-BR" sz="2592" kern="0" cap="none" dirty="0">
              <a:latin typeface="Century Gothic" panose="020F0302020204030204"/>
            </a:endParaRPr>
          </a:p>
        </p:txBody>
      </p:sp>
      <p:sp>
        <p:nvSpPr>
          <p:cNvPr id="12" name="Shape 196"/>
          <p:cNvSpPr txBox="1">
            <a:spLocks/>
          </p:cNvSpPr>
          <p:nvPr/>
        </p:nvSpPr>
        <p:spPr>
          <a:xfrm>
            <a:off x="760315" y="4602235"/>
            <a:ext cx="4011452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>
                <a:latin typeface="Century Gothic" panose="020F0302020204030204"/>
              </a:rPr>
              <a:t>Surface more </a:t>
            </a:r>
            <a:r>
              <a:rPr lang="pt-BR" sz="2592" kern="0" cap="none" dirty="0" err="1">
                <a:latin typeface="Century Gothic" panose="020F0302020204030204"/>
              </a:rPr>
              <a:t>hydroplilic</a:t>
            </a:r>
            <a:r>
              <a:rPr lang="pt-BR" sz="2592" kern="0" cap="none" dirty="0">
                <a:latin typeface="Century Gothic" panose="020F0302020204030204"/>
              </a:rPr>
              <a:t>, polar </a:t>
            </a:r>
            <a:r>
              <a:rPr lang="pt-BR" sz="2592" kern="0" cap="none" dirty="0" err="1">
                <a:latin typeface="Century Gothic" panose="020F0302020204030204"/>
              </a:rPr>
              <a:t>and</a:t>
            </a:r>
            <a:r>
              <a:rPr lang="pt-BR" sz="2592" kern="0" cap="none" dirty="0">
                <a:latin typeface="Century Gothic" panose="020F0302020204030204"/>
              </a:rPr>
              <a:t> negative</a:t>
            </a:r>
          </a:p>
        </p:txBody>
      </p:sp>
      <p:sp>
        <p:nvSpPr>
          <p:cNvPr id="16" name="Shape 196"/>
          <p:cNvSpPr txBox="1">
            <a:spLocks/>
          </p:cNvSpPr>
          <p:nvPr/>
        </p:nvSpPr>
        <p:spPr>
          <a:xfrm>
            <a:off x="760313" y="6559188"/>
            <a:ext cx="4551119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 err="1">
                <a:latin typeface="Century Gothic" panose="020F0302020204030204"/>
              </a:rPr>
              <a:t>Easiness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of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swelling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and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solubilization</a:t>
            </a:r>
            <a:endParaRPr lang="pt-BR" sz="2592" kern="0" cap="none" dirty="0">
              <a:latin typeface="Century Gothic" panose="020F0302020204030204"/>
            </a:endParaRPr>
          </a:p>
        </p:txBody>
      </p:sp>
      <p:sp>
        <p:nvSpPr>
          <p:cNvPr id="22" name="Shape 196"/>
          <p:cNvSpPr txBox="1">
            <a:spLocks/>
          </p:cNvSpPr>
          <p:nvPr/>
        </p:nvSpPr>
        <p:spPr>
          <a:xfrm>
            <a:off x="760313" y="8156938"/>
            <a:ext cx="4551119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 err="1">
                <a:latin typeface="Century Gothic" panose="020F0302020204030204"/>
              </a:rPr>
              <a:t>Reduction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of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mechanical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properties</a:t>
            </a:r>
            <a:endParaRPr lang="pt-BR" sz="2592" kern="0" cap="none" dirty="0">
              <a:latin typeface="Century Gothic" panose="020F0302020204030204"/>
            </a:endParaRPr>
          </a:p>
        </p:txBody>
      </p:sp>
      <p:sp>
        <p:nvSpPr>
          <p:cNvPr id="23" name="Shape 196"/>
          <p:cNvSpPr txBox="1">
            <a:spLocks/>
          </p:cNvSpPr>
          <p:nvPr/>
        </p:nvSpPr>
        <p:spPr>
          <a:xfrm>
            <a:off x="5957183" y="3004485"/>
            <a:ext cx="4189632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>
                <a:latin typeface="Century Gothic" panose="020F0302020204030204"/>
              </a:rPr>
              <a:t>Color fading</a:t>
            </a:r>
          </a:p>
        </p:txBody>
      </p:sp>
      <p:grpSp>
        <p:nvGrpSpPr>
          <p:cNvPr id="20" name="Agrupar 19"/>
          <p:cNvGrpSpPr/>
          <p:nvPr/>
        </p:nvGrpSpPr>
        <p:grpSpPr>
          <a:xfrm>
            <a:off x="198609" y="326707"/>
            <a:ext cx="2149174" cy="472737"/>
            <a:chOff x="6191985" y="7920941"/>
            <a:chExt cx="4805362" cy="892033"/>
          </a:xfrm>
        </p:grpSpPr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26" name="Imagem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034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rowd of people on beach during dayti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 b="12445"/>
          <a:stretch/>
        </p:blipFill>
        <p:spPr bwMode="auto">
          <a:xfrm>
            <a:off x="1147" y="-1"/>
            <a:ext cx="17557044" cy="987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148" y="-1"/>
            <a:ext cx="17557044" cy="9875839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4" name="Shape 195"/>
          <p:cNvSpPr txBox="1">
            <a:spLocks/>
          </p:cNvSpPr>
          <p:nvPr/>
        </p:nvSpPr>
        <p:spPr>
          <a:xfrm>
            <a:off x="17150" y="-138612"/>
            <a:ext cx="17557044" cy="152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51842" rIns="0" bIns="0" anchor="b">
            <a:normAutofit/>
          </a:bodyPr>
          <a:lstStyle>
            <a:lvl1pPr marL="0" marR="0" indent="0" algn="r" defTabSz="914400" rtl="0" eaLnBrk="1" fontAlgn="t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400" b="0" i="0" u="none" strike="noStrike" cap="all" spc="-113" baseline="0">
                <a:ln>
                  <a:noFill/>
                </a:ln>
                <a:solidFill>
                  <a:srgbClr val="BD964B"/>
                </a:solidFill>
                <a:uFillTx/>
                <a:latin typeface="Century Gothic"/>
                <a:ea typeface="Century Gothic"/>
                <a:cs typeface="Century Gothic"/>
                <a:sym typeface="Times New Roman"/>
              </a:defRPr>
            </a:lvl1pPr>
            <a:lvl2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lnSpc>
                <a:spcPts val="3600"/>
              </a:lnSpc>
              <a:defRPr/>
            </a:pPr>
            <a:r>
              <a:rPr lang="pt-BR" sz="6336" kern="0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variables</a:t>
            </a:r>
            <a:endParaRPr lang="pt-BR" sz="6336" kern="0" spc="-163" dirty="0">
              <a:solidFill>
                <a:srgbClr val="FF785A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514657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7" name="Retângulo 6"/>
          <p:cNvSpPr/>
          <p:nvPr/>
        </p:nvSpPr>
        <p:spPr>
          <a:xfrm>
            <a:off x="6567212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8" name="Retângulo 7"/>
          <p:cNvSpPr/>
          <p:nvPr/>
        </p:nvSpPr>
        <p:spPr>
          <a:xfrm>
            <a:off x="11619769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9" name="Retângulo 8"/>
          <p:cNvSpPr/>
          <p:nvPr/>
        </p:nvSpPr>
        <p:spPr>
          <a:xfrm>
            <a:off x="1514657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0" name="Retângulo 9"/>
          <p:cNvSpPr/>
          <p:nvPr/>
        </p:nvSpPr>
        <p:spPr>
          <a:xfrm>
            <a:off x="6567212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1" name="Retângulo 10"/>
          <p:cNvSpPr/>
          <p:nvPr/>
        </p:nvSpPr>
        <p:spPr>
          <a:xfrm>
            <a:off x="11619769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362" y="2687585"/>
            <a:ext cx="1685289" cy="1555250"/>
          </a:xfrm>
          <a:prstGeom prst="rect">
            <a:avLst/>
          </a:prstGeom>
        </p:spPr>
      </p:pic>
      <p:pic>
        <p:nvPicPr>
          <p:cNvPr id="25602" name="Picture 2" descr="https://static.thenounproject.com/png/2779487-2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090" y="2950830"/>
            <a:ext cx="1028762" cy="102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static.thenounproject.com/png/2398580-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0180" y="2950830"/>
            <a:ext cx="1028762" cy="102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static.thenounproject.com/png/2780529-2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70" y="6881456"/>
            <a:ext cx="952671" cy="95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s://static.thenounproject.com/png/2778608-2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767" y="6667906"/>
            <a:ext cx="1379772" cy="137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https://static.thenounproject.com/png/2587877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602" y="6811623"/>
            <a:ext cx="1092340" cy="109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hape 196"/>
          <p:cNvSpPr txBox="1">
            <a:spLocks/>
          </p:cNvSpPr>
          <p:nvPr/>
        </p:nvSpPr>
        <p:spPr>
          <a:xfrm>
            <a:off x="1514656" y="3106007"/>
            <a:ext cx="2604705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spcBef>
                <a:spcPts val="1728"/>
              </a:spcBef>
              <a:defRPr/>
            </a:pPr>
            <a:r>
              <a:rPr lang="pt-BR" sz="3456" kern="0" cap="none" dirty="0">
                <a:latin typeface="Century Gothic" panose="020F0302020204030204"/>
              </a:rPr>
              <a:t>SUBSTRATE</a:t>
            </a:r>
            <a:endParaRPr lang="fr-FR" sz="3456" kern="0" cap="none" dirty="0">
              <a:latin typeface="Century Gothic" panose="020F0302020204030204"/>
            </a:endParaRPr>
          </a:p>
        </p:txBody>
      </p:sp>
      <p:sp>
        <p:nvSpPr>
          <p:cNvPr id="21" name="Shape 196"/>
          <p:cNvSpPr txBox="1">
            <a:spLocks/>
          </p:cNvSpPr>
          <p:nvPr/>
        </p:nvSpPr>
        <p:spPr>
          <a:xfrm>
            <a:off x="6591579" y="3106007"/>
            <a:ext cx="2604705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spcBef>
                <a:spcPts val="1728"/>
              </a:spcBef>
              <a:defRPr/>
            </a:pPr>
            <a:r>
              <a:rPr lang="pt-BR" sz="3456" kern="0" cap="none" dirty="0">
                <a:latin typeface="Century Gothic" panose="020F0302020204030204"/>
              </a:rPr>
              <a:t>SOURCE</a:t>
            </a:r>
            <a:endParaRPr lang="fr-FR" sz="3456" kern="0" cap="none" dirty="0">
              <a:latin typeface="Century Gothic" panose="020F0302020204030204"/>
            </a:endParaRPr>
          </a:p>
        </p:txBody>
      </p:sp>
      <p:sp>
        <p:nvSpPr>
          <p:cNvPr id="22" name="Shape 196"/>
          <p:cNvSpPr txBox="1">
            <a:spLocks/>
          </p:cNvSpPr>
          <p:nvPr/>
        </p:nvSpPr>
        <p:spPr>
          <a:xfrm>
            <a:off x="11637094" y="3106007"/>
            <a:ext cx="2848615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spcBef>
                <a:spcPts val="1728"/>
              </a:spcBef>
              <a:defRPr/>
            </a:pPr>
            <a:r>
              <a:rPr lang="pt-BR" sz="3456" kern="0" cap="none" dirty="0">
                <a:latin typeface="Century Gothic" panose="020F0302020204030204"/>
              </a:rPr>
              <a:t>IRRADIANCE</a:t>
            </a:r>
            <a:endParaRPr lang="fr-FR" sz="3456" kern="0" cap="none" dirty="0">
              <a:latin typeface="Century Gothic" panose="020F0302020204030204"/>
            </a:endParaRPr>
          </a:p>
        </p:txBody>
      </p:sp>
      <p:sp>
        <p:nvSpPr>
          <p:cNvPr id="23" name="Shape 196"/>
          <p:cNvSpPr txBox="1">
            <a:spLocks/>
          </p:cNvSpPr>
          <p:nvPr/>
        </p:nvSpPr>
        <p:spPr>
          <a:xfrm>
            <a:off x="1531983" y="6998589"/>
            <a:ext cx="2604705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spcBef>
                <a:spcPts val="1728"/>
              </a:spcBef>
              <a:defRPr/>
            </a:pPr>
            <a:r>
              <a:rPr lang="pt-BR" sz="3456" kern="0" cap="none" dirty="0">
                <a:latin typeface="Century Gothic" panose="020F0302020204030204"/>
              </a:rPr>
              <a:t>DOSE</a:t>
            </a:r>
            <a:endParaRPr lang="fr-FR" sz="3456" kern="0" cap="none" dirty="0">
              <a:latin typeface="Century Gothic" panose="020F0302020204030204"/>
            </a:endParaRPr>
          </a:p>
        </p:txBody>
      </p:sp>
      <p:sp>
        <p:nvSpPr>
          <p:cNvPr id="24" name="Shape 196"/>
          <p:cNvSpPr txBox="1">
            <a:spLocks/>
          </p:cNvSpPr>
          <p:nvPr/>
        </p:nvSpPr>
        <p:spPr>
          <a:xfrm>
            <a:off x="6592434" y="6998589"/>
            <a:ext cx="3267225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spcBef>
                <a:spcPts val="1728"/>
              </a:spcBef>
              <a:defRPr/>
            </a:pPr>
            <a:r>
              <a:rPr lang="pt-BR" sz="3456" kern="0" cap="none" dirty="0">
                <a:latin typeface="Century Gothic" panose="020F0302020204030204"/>
              </a:rPr>
              <a:t>ENVIRONMENT</a:t>
            </a:r>
            <a:endParaRPr lang="fr-FR" sz="3456" kern="0" cap="none" dirty="0">
              <a:latin typeface="Century Gothic" panose="020F0302020204030204"/>
            </a:endParaRPr>
          </a:p>
        </p:txBody>
      </p:sp>
      <p:sp>
        <p:nvSpPr>
          <p:cNvPr id="25" name="Shape 196"/>
          <p:cNvSpPr txBox="1">
            <a:spLocks/>
          </p:cNvSpPr>
          <p:nvPr/>
        </p:nvSpPr>
        <p:spPr>
          <a:xfrm>
            <a:off x="11647217" y="6998589"/>
            <a:ext cx="2604705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spcBef>
                <a:spcPts val="1728"/>
              </a:spcBef>
              <a:defRPr/>
            </a:pPr>
            <a:r>
              <a:rPr lang="pt-BR" sz="3456" kern="0" cap="none" dirty="0">
                <a:latin typeface="Century Gothic" panose="020F0302020204030204"/>
              </a:rPr>
              <a:t>POSITION</a:t>
            </a:r>
            <a:endParaRPr lang="fr-FR" sz="3456" kern="0" cap="none" dirty="0">
              <a:latin typeface="Century Gothic" panose="020F0302020204030204"/>
            </a:endParaRPr>
          </a:p>
        </p:txBody>
      </p:sp>
      <p:grpSp>
        <p:nvGrpSpPr>
          <p:cNvPr id="26" name="Agrupar 25"/>
          <p:cNvGrpSpPr/>
          <p:nvPr/>
        </p:nvGrpSpPr>
        <p:grpSpPr>
          <a:xfrm>
            <a:off x="198609" y="326707"/>
            <a:ext cx="2149174" cy="472737"/>
            <a:chOff x="6191985" y="7920941"/>
            <a:chExt cx="4805362" cy="892033"/>
          </a:xfrm>
        </p:grpSpPr>
        <p:pic>
          <p:nvPicPr>
            <p:cNvPr id="27" name="Imagem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28" name="Imagem 2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458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rowd of people on beach during dayti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 b="12445"/>
          <a:stretch/>
        </p:blipFill>
        <p:spPr bwMode="auto">
          <a:xfrm>
            <a:off x="1147" y="-1"/>
            <a:ext cx="17557044" cy="987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567212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8" name="Retângulo 7"/>
          <p:cNvSpPr/>
          <p:nvPr/>
        </p:nvSpPr>
        <p:spPr>
          <a:xfrm>
            <a:off x="11619769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9" name="Retângulo 8"/>
          <p:cNvSpPr/>
          <p:nvPr/>
        </p:nvSpPr>
        <p:spPr>
          <a:xfrm>
            <a:off x="1514657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0" name="Retângulo 9"/>
          <p:cNvSpPr/>
          <p:nvPr/>
        </p:nvSpPr>
        <p:spPr>
          <a:xfrm>
            <a:off x="6567212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1" name="Retângulo 10"/>
          <p:cNvSpPr/>
          <p:nvPr/>
        </p:nvSpPr>
        <p:spPr>
          <a:xfrm>
            <a:off x="11619769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25602" name="Picture 2" descr="https://static.thenounproject.com/png/2779487-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950" y="2633316"/>
            <a:ext cx="1663785" cy="166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static.thenounproject.com/png/2398580-2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4281" y="2633316"/>
            <a:ext cx="1663785" cy="166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static.thenounproject.com/png/2780529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99" y="6617088"/>
            <a:ext cx="1540726" cy="154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s://static.thenounproject.com/png/2778608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41" y="6242060"/>
            <a:ext cx="2231463" cy="223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https://static.thenounproject.com/png/2587877-2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869" y="6474486"/>
            <a:ext cx="1766608" cy="176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-176" y="1"/>
            <a:ext cx="17557044" cy="987583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6" name="Retângulo 5"/>
          <p:cNvSpPr/>
          <p:nvPr/>
        </p:nvSpPr>
        <p:spPr>
          <a:xfrm>
            <a:off x="1514657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8178" y="2207581"/>
            <a:ext cx="2725567" cy="2515258"/>
          </a:xfrm>
          <a:prstGeom prst="rect">
            <a:avLst/>
          </a:prstGeom>
        </p:spPr>
      </p:pic>
      <p:sp>
        <p:nvSpPr>
          <p:cNvPr id="27" name="Retângulo 26"/>
          <p:cNvSpPr/>
          <p:nvPr/>
        </p:nvSpPr>
        <p:spPr>
          <a:xfrm>
            <a:off x="6601040" y="1848109"/>
            <a:ext cx="4389261" cy="7126776"/>
          </a:xfrm>
          <a:prstGeom prst="rect">
            <a:avLst/>
          </a:prstGeom>
          <a:noFill/>
          <a:ln>
            <a:solidFill>
              <a:srgbClr val="FFF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8680" y="10483425"/>
            <a:ext cx="5952935" cy="973867"/>
          </a:xfrm>
          <a:prstGeom prst="rect">
            <a:avLst/>
          </a:prstGeom>
        </p:spPr>
      </p:pic>
      <p:sp>
        <p:nvSpPr>
          <p:cNvPr id="29" name="Retângulo 28"/>
          <p:cNvSpPr/>
          <p:nvPr/>
        </p:nvSpPr>
        <p:spPr>
          <a:xfrm>
            <a:off x="11671672" y="1848109"/>
            <a:ext cx="4389261" cy="7126776"/>
          </a:xfrm>
          <a:prstGeom prst="rect">
            <a:avLst/>
          </a:prstGeom>
          <a:solidFill>
            <a:srgbClr val="FFF05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30" name="Shape 196"/>
          <p:cNvSpPr txBox="1">
            <a:spLocks/>
          </p:cNvSpPr>
          <p:nvPr/>
        </p:nvSpPr>
        <p:spPr>
          <a:xfrm>
            <a:off x="2154745" y="6474486"/>
            <a:ext cx="2972433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spcBef>
                <a:spcPts val="1728"/>
              </a:spcBef>
              <a:defRPr/>
            </a:pPr>
            <a:r>
              <a:rPr lang="pt-BR" sz="4032" kern="0" cap="none" dirty="0">
                <a:latin typeface="Century Gothic" panose="020F0302020204030204"/>
              </a:rPr>
              <a:t>HAIR SUBSTRATE</a:t>
            </a:r>
            <a:endParaRPr lang="fr-FR" sz="4032" kern="0" cap="none" dirty="0">
              <a:latin typeface="Century Gothic" panose="020F0302020204030204"/>
            </a:endParaRPr>
          </a:p>
        </p:txBody>
      </p:sp>
      <p:sp>
        <p:nvSpPr>
          <p:cNvPr id="31" name="Shape 196"/>
          <p:cNvSpPr txBox="1">
            <a:spLocks/>
          </p:cNvSpPr>
          <p:nvPr/>
        </p:nvSpPr>
        <p:spPr>
          <a:xfrm>
            <a:off x="7135168" y="2441842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3456" kern="0" cap="none" dirty="0">
                <a:latin typeface="Century Gothic" panose="020F0302020204030204"/>
              </a:rPr>
              <a:t>VARIABLES</a:t>
            </a:r>
            <a:endParaRPr lang="fr-FR" sz="3456" kern="0" cap="none" dirty="0">
              <a:latin typeface="Century Gothic" panose="020F0302020204030204"/>
            </a:endParaRPr>
          </a:p>
        </p:txBody>
      </p:sp>
      <p:sp>
        <p:nvSpPr>
          <p:cNvPr id="32" name="Shape 196"/>
          <p:cNvSpPr txBox="1">
            <a:spLocks/>
          </p:cNvSpPr>
          <p:nvPr/>
        </p:nvSpPr>
        <p:spPr>
          <a:xfrm>
            <a:off x="7135168" y="3369471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 err="1">
                <a:latin typeface="Century Gothic" panose="020F0302020204030204"/>
              </a:rPr>
              <a:t>Origin</a:t>
            </a:r>
            <a:endParaRPr lang="pt-BR" sz="2592" kern="0" cap="none" dirty="0">
              <a:latin typeface="Century Gothic" panose="020F0302020204030204"/>
            </a:endParaRPr>
          </a:p>
          <a:p>
            <a:pPr algn="l" defTabSz="1316736">
              <a:spcBef>
                <a:spcPts val="0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      </a:t>
            </a:r>
            <a:r>
              <a:rPr lang="pt-BR" sz="2016" kern="0" cap="none" dirty="0" err="1">
                <a:latin typeface="Century Gothic" panose="020F0302020204030204"/>
              </a:rPr>
              <a:t>Brazilian</a:t>
            </a:r>
            <a:endParaRPr lang="pt-BR" sz="2016" kern="0" cap="none" dirty="0">
              <a:latin typeface="Century Gothic" panose="020F0302020204030204"/>
            </a:endParaRPr>
          </a:p>
          <a:p>
            <a:pPr algn="l" defTabSz="1316736">
              <a:spcBef>
                <a:spcPts val="0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      </a:t>
            </a:r>
            <a:r>
              <a:rPr lang="pt-BR" sz="2016" kern="0" cap="none" dirty="0" err="1">
                <a:latin typeface="Century Gothic" panose="020F0302020204030204"/>
              </a:rPr>
              <a:t>Caucasian</a:t>
            </a:r>
            <a:endParaRPr lang="pt-BR" sz="2016" kern="0" cap="none" dirty="0">
              <a:latin typeface="Century Gothic" panose="020F0302020204030204"/>
            </a:endParaRPr>
          </a:p>
          <a:p>
            <a:pPr algn="l" defTabSz="1316736">
              <a:spcBef>
                <a:spcPts val="0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      </a:t>
            </a:r>
            <a:r>
              <a:rPr lang="pt-BR" sz="2016" kern="0" cap="none" dirty="0" err="1">
                <a:latin typeface="Century Gothic" panose="020F0302020204030204"/>
              </a:rPr>
              <a:t>Asian</a:t>
            </a:r>
            <a:r>
              <a:rPr lang="fr-FR" sz="2016" kern="0" cap="none" dirty="0">
                <a:latin typeface="Century Gothic" panose="020F0302020204030204"/>
              </a:rPr>
              <a:t>…</a:t>
            </a:r>
            <a:endParaRPr lang="pt-BR" sz="2016" kern="0" cap="none" dirty="0">
              <a:latin typeface="Century Gothic" panose="020F0302020204030204"/>
            </a:endParaRPr>
          </a:p>
        </p:txBody>
      </p:sp>
      <p:sp>
        <p:nvSpPr>
          <p:cNvPr id="33" name="Shape 196"/>
          <p:cNvSpPr txBox="1">
            <a:spLocks/>
          </p:cNvSpPr>
          <p:nvPr/>
        </p:nvSpPr>
        <p:spPr>
          <a:xfrm>
            <a:off x="7127534" y="5220318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 err="1">
                <a:latin typeface="Century Gothic" panose="020F0302020204030204"/>
              </a:rPr>
              <a:t>Pigmentation</a:t>
            </a:r>
            <a:endParaRPr lang="pt-BR" sz="2592" kern="0" cap="none" dirty="0">
              <a:latin typeface="Century Gothic" panose="020F0302020204030204"/>
            </a:endParaRPr>
          </a:p>
          <a:p>
            <a:pPr algn="l" defTabSz="1316736">
              <a:spcBef>
                <a:spcPts val="0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      </a:t>
            </a:r>
            <a:r>
              <a:rPr lang="pt-BR" sz="2016" kern="0" cap="none" dirty="0" err="1">
                <a:latin typeface="Century Gothic" panose="020F0302020204030204"/>
              </a:rPr>
              <a:t>Grey</a:t>
            </a:r>
            <a:endParaRPr lang="pt-BR" sz="2016" kern="0" cap="none" dirty="0">
              <a:latin typeface="Century Gothic" panose="020F0302020204030204"/>
            </a:endParaRPr>
          </a:p>
          <a:p>
            <a:pPr algn="l" defTabSz="1316736">
              <a:spcBef>
                <a:spcPts val="0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      </a:t>
            </a:r>
            <a:r>
              <a:rPr lang="pt-BR" sz="2016" kern="0" cap="none" dirty="0" err="1">
                <a:latin typeface="Century Gothic" panose="020F0302020204030204"/>
              </a:rPr>
              <a:t>Blond</a:t>
            </a:r>
            <a:endParaRPr lang="pt-BR" sz="2016" kern="0" cap="none" dirty="0">
              <a:latin typeface="Century Gothic" panose="020F0302020204030204"/>
            </a:endParaRPr>
          </a:p>
          <a:p>
            <a:pPr algn="l" defTabSz="1316736">
              <a:spcBef>
                <a:spcPts val="0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      Brown</a:t>
            </a:r>
            <a:r>
              <a:rPr lang="fr-FR" sz="2016" kern="0" cap="none" dirty="0">
                <a:latin typeface="Century Gothic" panose="020F0302020204030204"/>
              </a:rPr>
              <a:t>…</a:t>
            </a:r>
            <a:endParaRPr lang="pt-BR" sz="2016" kern="0" cap="none" dirty="0">
              <a:latin typeface="Century Gothic" panose="020F0302020204030204"/>
            </a:endParaRPr>
          </a:p>
        </p:txBody>
      </p:sp>
      <p:sp>
        <p:nvSpPr>
          <p:cNvPr id="34" name="Shape 196"/>
          <p:cNvSpPr txBox="1">
            <a:spLocks/>
          </p:cNvSpPr>
          <p:nvPr/>
        </p:nvSpPr>
        <p:spPr>
          <a:xfrm>
            <a:off x="7127534" y="6930414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 err="1">
                <a:latin typeface="Century Gothic" panose="020F0302020204030204"/>
              </a:rPr>
              <a:t>Sensitization</a:t>
            </a:r>
            <a:endParaRPr lang="pt-BR" sz="2592" kern="0" cap="none" dirty="0">
              <a:latin typeface="Century Gothic" panose="020F0302020204030204"/>
            </a:endParaRPr>
          </a:p>
          <a:p>
            <a:pPr algn="l" defTabSz="1316736">
              <a:spcBef>
                <a:spcPts val="0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      Natural</a:t>
            </a:r>
          </a:p>
          <a:p>
            <a:pPr algn="l" defTabSz="1316736">
              <a:spcBef>
                <a:spcPts val="0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      </a:t>
            </a:r>
            <a:r>
              <a:rPr lang="pt-BR" sz="2016" kern="0" cap="none" dirty="0" err="1">
                <a:latin typeface="Century Gothic" panose="020F0302020204030204"/>
              </a:rPr>
              <a:t>Bleached</a:t>
            </a:r>
            <a:endParaRPr lang="pt-BR" sz="2016" kern="0" cap="none" dirty="0">
              <a:latin typeface="Century Gothic" panose="020F0302020204030204"/>
            </a:endParaRPr>
          </a:p>
          <a:p>
            <a:pPr algn="l" defTabSz="1316736">
              <a:spcBef>
                <a:spcPts val="0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      </a:t>
            </a:r>
            <a:r>
              <a:rPr lang="pt-BR" sz="2016" kern="0" cap="none" dirty="0" err="1">
                <a:latin typeface="Century Gothic" panose="020F0302020204030204"/>
              </a:rPr>
              <a:t>Transformed</a:t>
            </a:r>
            <a:r>
              <a:rPr lang="pt-BR" sz="2016" kern="0" cap="none" dirty="0">
                <a:latin typeface="Century Gothic" panose="020F0302020204030204"/>
              </a:rPr>
              <a:t>...</a:t>
            </a:r>
          </a:p>
        </p:txBody>
      </p:sp>
      <p:sp>
        <p:nvSpPr>
          <p:cNvPr id="35" name="Shape 196"/>
          <p:cNvSpPr txBox="1">
            <a:spLocks/>
          </p:cNvSpPr>
          <p:nvPr/>
        </p:nvSpPr>
        <p:spPr>
          <a:xfrm>
            <a:off x="12114296" y="2432735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3456" kern="0" cap="none" dirty="0" err="1">
                <a:latin typeface="Century Gothic" panose="020F0302020204030204"/>
              </a:rPr>
              <a:t>Our</a:t>
            </a:r>
            <a:r>
              <a:rPr lang="pt-BR" sz="3456" kern="0" cap="none" dirty="0">
                <a:latin typeface="Century Gothic" panose="020F0302020204030204"/>
              </a:rPr>
              <a:t> </a:t>
            </a:r>
            <a:r>
              <a:rPr lang="pt-BR" sz="3456" kern="0" cap="none" dirty="0" err="1">
                <a:latin typeface="Century Gothic" panose="020F0302020204030204"/>
              </a:rPr>
              <a:t>study</a:t>
            </a:r>
            <a:endParaRPr lang="fr-FR" sz="3456" kern="0" cap="none" dirty="0">
              <a:latin typeface="Century Gothic" panose="020F0302020204030204"/>
            </a:endParaRPr>
          </a:p>
        </p:txBody>
      </p:sp>
      <p:sp>
        <p:nvSpPr>
          <p:cNvPr id="36" name="Shape 196"/>
          <p:cNvSpPr txBox="1">
            <a:spLocks/>
          </p:cNvSpPr>
          <p:nvPr/>
        </p:nvSpPr>
        <p:spPr>
          <a:xfrm>
            <a:off x="12114296" y="3398318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 err="1">
                <a:latin typeface="Century Gothic" panose="020F0302020204030204"/>
              </a:rPr>
              <a:t>Brazilian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hair</a:t>
            </a:r>
            <a:endParaRPr lang="pt-BR" sz="2016" kern="0" cap="none" dirty="0">
              <a:latin typeface="Century Gothic" panose="020F0302020204030204"/>
            </a:endParaRPr>
          </a:p>
        </p:txBody>
      </p:sp>
      <p:sp>
        <p:nvSpPr>
          <p:cNvPr id="37" name="Shape 196"/>
          <p:cNvSpPr txBox="1">
            <a:spLocks/>
          </p:cNvSpPr>
          <p:nvPr/>
        </p:nvSpPr>
        <p:spPr>
          <a:xfrm>
            <a:off x="12114296" y="4384813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>
                <a:latin typeface="Century Gothic" panose="020F0302020204030204"/>
              </a:rPr>
              <a:t>Brown 4/5</a:t>
            </a:r>
            <a:endParaRPr lang="pt-BR" sz="2016" kern="0" cap="none" dirty="0">
              <a:latin typeface="Century Gothic" panose="020F0302020204030204"/>
            </a:endParaRPr>
          </a:p>
        </p:txBody>
      </p:sp>
      <p:sp>
        <p:nvSpPr>
          <p:cNvPr id="38" name="Shape 196"/>
          <p:cNvSpPr txBox="1">
            <a:spLocks/>
          </p:cNvSpPr>
          <p:nvPr/>
        </p:nvSpPr>
        <p:spPr>
          <a:xfrm>
            <a:off x="12114296" y="5220318"/>
            <a:ext cx="3564861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 err="1">
                <a:latin typeface="Century Gothic" panose="020F0302020204030204"/>
              </a:rPr>
              <a:t>Different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sensitization</a:t>
            </a:r>
            <a:endParaRPr lang="pt-BR" sz="2592" kern="0" cap="none" dirty="0">
              <a:latin typeface="Century Gothic" panose="020F0302020204030204"/>
            </a:endParaRPr>
          </a:p>
          <a:p>
            <a:pPr algn="l">
              <a:spcBef>
                <a:spcPts val="0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      Natural - NA</a:t>
            </a:r>
          </a:p>
          <a:p>
            <a:pPr algn="l">
              <a:spcBef>
                <a:spcPts val="0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      </a:t>
            </a:r>
            <a:r>
              <a:rPr lang="pt-BR" sz="2016" kern="0" cap="none" dirty="0" err="1">
                <a:latin typeface="Century Gothic" panose="020F0302020204030204"/>
              </a:rPr>
              <a:t>Bleached</a:t>
            </a:r>
            <a:r>
              <a:rPr lang="pt-BR" sz="2016" kern="0" cap="none" dirty="0">
                <a:latin typeface="Century Gothic" panose="020F0302020204030204"/>
              </a:rPr>
              <a:t> - DE</a:t>
            </a:r>
          </a:p>
          <a:p>
            <a:pPr algn="l">
              <a:spcBef>
                <a:spcPts val="0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      </a:t>
            </a:r>
            <a:r>
              <a:rPr lang="pt-BR" sz="2016" kern="0" cap="none" dirty="0" err="1">
                <a:latin typeface="Century Gothic" panose="020F0302020204030204"/>
              </a:rPr>
              <a:t>Colored</a:t>
            </a:r>
            <a:r>
              <a:rPr lang="pt-BR" sz="2016" kern="0" cap="none" dirty="0">
                <a:latin typeface="Century Gothic" panose="020F0302020204030204"/>
              </a:rPr>
              <a:t> - CO</a:t>
            </a:r>
          </a:p>
          <a:p>
            <a:pPr algn="l">
              <a:spcBef>
                <a:spcPts val="0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      </a:t>
            </a:r>
            <a:r>
              <a:rPr lang="pt-BR" sz="2016" kern="0" cap="none" dirty="0" err="1">
                <a:latin typeface="Century Gothic" panose="020F0302020204030204"/>
              </a:rPr>
              <a:t>Transformed</a:t>
            </a:r>
            <a:r>
              <a:rPr lang="pt-BR" sz="2016" kern="0" cap="none" dirty="0">
                <a:latin typeface="Century Gothic" panose="020F0302020204030204"/>
              </a:rPr>
              <a:t> </a:t>
            </a:r>
            <a:r>
              <a:rPr lang="pt-BR" sz="2016" kern="0" cap="none" dirty="0" err="1">
                <a:latin typeface="Century Gothic" panose="020F0302020204030204"/>
              </a:rPr>
              <a:t>with</a:t>
            </a:r>
            <a:r>
              <a:rPr lang="pt-BR" sz="2016" kern="0" cap="none" dirty="0">
                <a:latin typeface="Century Gothic" panose="020F0302020204030204"/>
              </a:rPr>
              <a:t> </a:t>
            </a:r>
          </a:p>
          <a:p>
            <a:pPr algn="l">
              <a:spcBef>
                <a:spcPts val="0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      formol - AL</a:t>
            </a:r>
          </a:p>
          <a:p>
            <a:pPr algn="l">
              <a:spcBef>
                <a:spcPts val="0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      </a:t>
            </a:r>
          </a:p>
          <a:p>
            <a:pPr algn="l" defTabSz="1316736">
              <a:spcBef>
                <a:spcPts val="0"/>
              </a:spcBef>
              <a:defRPr/>
            </a:pPr>
            <a:endParaRPr lang="pt-BR" sz="2016" kern="0" cap="none" dirty="0">
              <a:latin typeface="Century Gothic" panose="020F0302020204030204"/>
            </a:endParaRPr>
          </a:p>
        </p:txBody>
      </p:sp>
      <p:grpSp>
        <p:nvGrpSpPr>
          <p:cNvPr id="39" name="Agrupar 38"/>
          <p:cNvGrpSpPr/>
          <p:nvPr/>
        </p:nvGrpSpPr>
        <p:grpSpPr>
          <a:xfrm>
            <a:off x="198609" y="326707"/>
            <a:ext cx="2149174" cy="472737"/>
            <a:chOff x="6191985" y="7920941"/>
            <a:chExt cx="4805362" cy="892033"/>
          </a:xfrm>
        </p:grpSpPr>
        <p:pic>
          <p:nvPicPr>
            <p:cNvPr id="40" name="Imagem 3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41" name="Imagem 4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479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rowd of people on beach during dayti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 b="12445"/>
          <a:stretch/>
        </p:blipFill>
        <p:spPr bwMode="auto">
          <a:xfrm>
            <a:off x="1147" y="-1"/>
            <a:ext cx="17557044" cy="987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514657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8178" y="2207581"/>
            <a:ext cx="2725567" cy="2515258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567212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8" name="Retângulo 7"/>
          <p:cNvSpPr/>
          <p:nvPr/>
        </p:nvSpPr>
        <p:spPr>
          <a:xfrm>
            <a:off x="11619769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9" name="Retângulo 8"/>
          <p:cNvSpPr/>
          <p:nvPr/>
        </p:nvSpPr>
        <p:spPr>
          <a:xfrm>
            <a:off x="1514657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0" name="Retângulo 9"/>
          <p:cNvSpPr/>
          <p:nvPr/>
        </p:nvSpPr>
        <p:spPr>
          <a:xfrm>
            <a:off x="6567212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1" name="Retângulo 10"/>
          <p:cNvSpPr/>
          <p:nvPr/>
        </p:nvSpPr>
        <p:spPr>
          <a:xfrm>
            <a:off x="11619769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25602" name="Picture 2" descr="https://static.thenounproject.com/png/2779487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950" y="2633316"/>
            <a:ext cx="1663785" cy="166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static.thenounproject.com/png/2398580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4281" y="2633316"/>
            <a:ext cx="1663785" cy="166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static.thenounproject.com/png/2780529-2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99" y="6617088"/>
            <a:ext cx="1540726" cy="154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s://static.thenounproject.com/png/2778608-2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41" y="6242060"/>
            <a:ext cx="2231463" cy="223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https://static.thenounproject.com/png/2587877-2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869" y="6474486"/>
            <a:ext cx="1766608" cy="176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-16432" y="1"/>
            <a:ext cx="17724782" cy="987583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9" name="Retângulo 18"/>
          <p:cNvSpPr/>
          <p:nvPr/>
        </p:nvSpPr>
        <p:spPr>
          <a:xfrm>
            <a:off x="6575215" y="184811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20" name="Picture 2" descr="https://static.thenounproject.com/png/2779487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953" y="2633317"/>
            <a:ext cx="1663785" cy="166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ângulo 20"/>
          <p:cNvSpPr/>
          <p:nvPr/>
        </p:nvSpPr>
        <p:spPr>
          <a:xfrm>
            <a:off x="1518659" y="1865436"/>
            <a:ext cx="4389261" cy="7126776"/>
          </a:xfrm>
          <a:prstGeom prst="rect">
            <a:avLst/>
          </a:prstGeom>
          <a:noFill/>
          <a:ln>
            <a:solidFill>
              <a:srgbClr val="FFF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22" name="Retângulo 21"/>
          <p:cNvSpPr/>
          <p:nvPr/>
        </p:nvSpPr>
        <p:spPr>
          <a:xfrm>
            <a:off x="11671672" y="1848109"/>
            <a:ext cx="4389261" cy="7126776"/>
          </a:xfrm>
          <a:prstGeom prst="rect">
            <a:avLst/>
          </a:prstGeom>
          <a:solidFill>
            <a:srgbClr val="FFF05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 dirty="0"/>
          </a:p>
        </p:txBody>
      </p:sp>
      <p:sp>
        <p:nvSpPr>
          <p:cNvPr id="23" name="Shape 196"/>
          <p:cNvSpPr txBox="1">
            <a:spLocks/>
          </p:cNvSpPr>
          <p:nvPr/>
        </p:nvSpPr>
        <p:spPr>
          <a:xfrm>
            <a:off x="7275625" y="6115283"/>
            <a:ext cx="2972433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spcBef>
                <a:spcPts val="1728"/>
              </a:spcBef>
              <a:defRPr/>
            </a:pPr>
            <a:r>
              <a:rPr lang="pt-BR" sz="4032" kern="0" cap="none" dirty="0">
                <a:latin typeface="Century Gothic" panose="020F0302020204030204"/>
              </a:rPr>
              <a:t>SOURCE OF RADIATION</a:t>
            </a:r>
            <a:endParaRPr lang="fr-FR" sz="4032" kern="0" cap="none" dirty="0">
              <a:latin typeface="Century Gothic" panose="020F0302020204030204"/>
            </a:endParaRPr>
          </a:p>
        </p:txBody>
      </p:sp>
      <p:sp>
        <p:nvSpPr>
          <p:cNvPr id="24" name="Shape 196"/>
          <p:cNvSpPr txBox="1">
            <a:spLocks/>
          </p:cNvSpPr>
          <p:nvPr/>
        </p:nvSpPr>
        <p:spPr>
          <a:xfrm>
            <a:off x="2052786" y="2459169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3456" kern="0" cap="none" dirty="0">
                <a:latin typeface="Century Gothic" panose="020F0302020204030204"/>
              </a:rPr>
              <a:t>VARIABLES</a:t>
            </a:r>
            <a:endParaRPr lang="fr-FR" sz="3456" kern="0" cap="none" dirty="0">
              <a:latin typeface="Century Gothic" panose="020F0302020204030204"/>
            </a:endParaRPr>
          </a:p>
        </p:txBody>
      </p:sp>
      <p:sp>
        <p:nvSpPr>
          <p:cNvPr id="28" name="Shape 196"/>
          <p:cNvSpPr txBox="1">
            <a:spLocks/>
          </p:cNvSpPr>
          <p:nvPr/>
        </p:nvSpPr>
        <p:spPr>
          <a:xfrm>
            <a:off x="12114296" y="2432735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3456" kern="0" cap="none" dirty="0" err="1">
                <a:latin typeface="Century Gothic" panose="020F0302020204030204"/>
              </a:rPr>
              <a:t>Our</a:t>
            </a:r>
            <a:r>
              <a:rPr lang="pt-BR" sz="3456" kern="0" cap="none" dirty="0">
                <a:latin typeface="Century Gothic" panose="020F0302020204030204"/>
              </a:rPr>
              <a:t> </a:t>
            </a:r>
            <a:r>
              <a:rPr lang="pt-BR" sz="3456" kern="0" cap="none" dirty="0" err="1">
                <a:latin typeface="Century Gothic" panose="020F0302020204030204"/>
              </a:rPr>
              <a:t>study</a:t>
            </a:r>
            <a:endParaRPr lang="fr-FR" sz="3456" kern="0" cap="none" dirty="0">
              <a:latin typeface="Century Gothic" panose="020F0302020204030204"/>
            </a:endParaRPr>
          </a:p>
        </p:txBody>
      </p:sp>
      <p:sp>
        <p:nvSpPr>
          <p:cNvPr id="29" name="Shape 196"/>
          <p:cNvSpPr txBox="1">
            <a:spLocks/>
          </p:cNvSpPr>
          <p:nvPr/>
        </p:nvSpPr>
        <p:spPr>
          <a:xfrm>
            <a:off x="12114296" y="3398318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 err="1">
                <a:latin typeface="Century Gothic" panose="020F0302020204030204"/>
              </a:rPr>
              <a:t>Xenon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arc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lamp</a:t>
            </a:r>
            <a:endParaRPr lang="pt-BR" sz="2016" kern="0" cap="none" dirty="0">
              <a:latin typeface="Century Gothic" panose="020F0302020204030204"/>
            </a:endParaRPr>
          </a:p>
        </p:txBody>
      </p:sp>
      <p:sp>
        <p:nvSpPr>
          <p:cNvPr id="30" name="Shape 196"/>
          <p:cNvSpPr txBox="1">
            <a:spLocks/>
          </p:cNvSpPr>
          <p:nvPr/>
        </p:nvSpPr>
        <p:spPr>
          <a:xfrm>
            <a:off x="12114296" y="4384813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lvl="0" algn="l"/>
            <a:r>
              <a:rPr lang="sv-SE" sz="2592" kern="0" cap="none" dirty="0">
                <a:latin typeface="Century Gothic" panose="020F0302020204030204"/>
              </a:rPr>
              <a:t>Ci3000 from </a:t>
            </a:r>
            <a:r>
              <a:rPr lang="sv-SE" sz="2592" i="1" kern="0" cap="none" dirty="0">
                <a:latin typeface="Century Gothic" panose="020F0302020204030204"/>
              </a:rPr>
              <a:t>Atlas Material Testing Solutions</a:t>
            </a:r>
            <a:endParaRPr lang="pt-BR" sz="2016" i="1" kern="0" cap="none" dirty="0">
              <a:latin typeface="Century Gothic" panose="020F0302020204030204"/>
            </a:endParaRPr>
          </a:p>
        </p:txBody>
      </p:sp>
      <p:pic>
        <p:nvPicPr>
          <p:cNvPr id="32" name="Picture 1"/>
          <p:cNvPicPr>
            <a:picLocks noChangeAspect="1"/>
          </p:cNvPicPr>
          <p:nvPr/>
        </p:nvPicPr>
        <p:blipFill rotWithShape="1">
          <a:blip r:embed="rId10"/>
          <a:srcRect l="6530" t="14805" r="53801" b="27892"/>
          <a:stretch/>
        </p:blipFill>
        <p:spPr>
          <a:xfrm>
            <a:off x="1728096" y="3434490"/>
            <a:ext cx="3833124" cy="3233408"/>
          </a:xfrm>
          <a:prstGeom prst="rect">
            <a:avLst/>
          </a:prstGeom>
        </p:spPr>
      </p:pic>
      <p:sp>
        <p:nvSpPr>
          <p:cNvPr id="33" name="Google Shape;750;p23"/>
          <p:cNvSpPr txBox="1"/>
          <p:nvPr/>
        </p:nvSpPr>
        <p:spPr>
          <a:xfrm>
            <a:off x="1514658" y="9231663"/>
            <a:ext cx="4959892" cy="56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842" tIns="51842" rIns="51842" bIns="51842" anchor="t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pt-BR" sz="1728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Arial"/>
              </a:rPr>
              <a:t>From</a:t>
            </a:r>
            <a:r>
              <a:rPr lang="pt-BR" sz="1728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Arial"/>
              </a:rPr>
              <a:t>: </a:t>
            </a:r>
            <a:r>
              <a:rPr lang="en-US" sz="1728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Arial"/>
              </a:rPr>
              <a:t>Atlas Materials Testing solutions.</a:t>
            </a:r>
            <a:endParaRPr sz="1728" kern="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Arial"/>
            </a:endParaRPr>
          </a:p>
        </p:txBody>
      </p:sp>
      <p:pic>
        <p:nvPicPr>
          <p:cNvPr id="34" name="Picture 1"/>
          <p:cNvPicPr>
            <a:picLocks noChangeAspect="1"/>
          </p:cNvPicPr>
          <p:nvPr/>
        </p:nvPicPr>
        <p:blipFill rotWithShape="1">
          <a:blip r:embed="rId10"/>
          <a:srcRect l="53150" t="49048" r="24649" b="32320"/>
          <a:stretch/>
        </p:blipFill>
        <p:spPr>
          <a:xfrm>
            <a:off x="3813248" y="6846509"/>
            <a:ext cx="1992496" cy="976441"/>
          </a:xfrm>
          <a:prstGeom prst="rect">
            <a:avLst/>
          </a:prstGeom>
        </p:spPr>
      </p:pic>
      <p:pic>
        <p:nvPicPr>
          <p:cNvPr id="35" name="Picture 1"/>
          <p:cNvPicPr>
            <a:picLocks noChangeAspect="1"/>
          </p:cNvPicPr>
          <p:nvPr/>
        </p:nvPicPr>
        <p:blipFill rotWithShape="1">
          <a:blip r:embed="rId10"/>
          <a:srcRect l="53150" t="24371" r="24649" b="50621"/>
          <a:stretch/>
        </p:blipFill>
        <p:spPr>
          <a:xfrm>
            <a:off x="1752426" y="6848143"/>
            <a:ext cx="1992496" cy="1310595"/>
          </a:xfrm>
          <a:prstGeom prst="rect">
            <a:avLst/>
          </a:prstGeom>
        </p:spPr>
      </p:pic>
      <p:sp>
        <p:nvSpPr>
          <p:cNvPr id="36" name="Shape 196"/>
          <p:cNvSpPr txBox="1">
            <a:spLocks/>
          </p:cNvSpPr>
          <p:nvPr/>
        </p:nvSpPr>
        <p:spPr>
          <a:xfrm>
            <a:off x="12114296" y="5945208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 err="1">
                <a:latin typeface="Century Gothic" panose="020F0302020204030204"/>
              </a:rPr>
              <a:t>Specific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inner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and</a:t>
            </a:r>
            <a:r>
              <a:rPr lang="pt-BR" sz="2592" kern="0" cap="none" dirty="0">
                <a:latin typeface="Century Gothic" panose="020F0302020204030204"/>
              </a:rPr>
              <a:t> o</a:t>
            </a:r>
            <a:r>
              <a:rPr lang="pt-BR" sz="2592" kern="0" cap="none" dirty="0" err="1">
                <a:latin typeface="Century Gothic" panose="020F0302020204030204"/>
              </a:rPr>
              <a:t>uter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filters</a:t>
            </a:r>
            <a:endParaRPr lang="pt-BR" sz="2016" kern="0" cap="none" dirty="0">
              <a:latin typeface="Century Gothic" panose="020F0302020204030204"/>
            </a:endParaRPr>
          </a:p>
        </p:txBody>
      </p:sp>
      <p:grpSp>
        <p:nvGrpSpPr>
          <p:cNvPr id="31" name="Agrupar 30"/>
          <p:cNvGrpSpPr/>
          <p:nvPr/>
        </p:nvGrpSpPr>
        <p:grpSpPr>
          <a:xfrm>
            <a:off x="198609" y="326707"/>
            <a:ext cx="2149174" cy="472737"/>
            <a:chOff x="6191985" y="7920941"/>
            <a:chExt cx="4805362" cy="892033"/>
          </a:xfrm>
        </p:grpSpPr>
        <p:pic>
          <p:nvPicPr>
            <p:cNvPr id="37" name="Imagem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38" name="Imagem 3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661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rowd of people on beach during dayti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 b="12445"/>
          <a:stretch/>
        </p:blipFill>
        <p:spPr bwMode="auto">
          <a:xfrm>
            <a:off x="1147" y="-1"/>
            <a:ext cx="17557044" cy="987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514657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8178" y="2207581"/>
            <a:ext cx="2725567" cy="2515258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567212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8" name="Retângulo 7"/>
          <p:cNvSpPr/>
          <p:nvPr/>
        </p:nvSpPr>
        <p:spPr>
          <a:xfrm>
            <a:off x="11619769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9" name="Retângulo 8"/>
          <p:cNvSpPr/>
          <p:nvPr/>
        </p:nvSpPr>
        <p:spPr>
          <a:xfrm>
            <a:off x="1514657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0" name="Retângulo 9"/>
          <p:cNvSpPr/>
          <p:nvPr/>
        </p:nvSpPr>
        <p:spPr>
          <a:xfrm>
            <a:off x="6567212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1" name="Retângulo 10"/>
          <p:cNvSpPr/>
          <p:nvPr/>
        </p:nvSpPr>
        <p:spPr>
          <a:xfrm>
            <a:off x="11619769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25602" name="Picture 2" descr="https://static.thenounproject.com/png/2779487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950" y="2633316"/>
            <a:ext cx="1663785" cy="166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static.thenounproject.com/png/2398580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4281" y="2633316"/>
            <a:ext cx="1663785" cy="166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static.thenounproject.com/png/2780529-2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99" y="6617088"/>
            <a:ext cx="1540726" cy="154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s://static.thenounproject.com/png/2778608-2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41" y="6242060"/>
            <a:ext cx="2231463" cy="223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https://static.thenounproject.com/png/2587877-2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869" y="6474486"/>
            <a:ext cx="1766608" cy="176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-16433" y="1"/>
            <a:ext cx="17707456" cy="987583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8" name="Retângulo 17"/>
          <p:cNvSpPr/>
          <p:nvPr/>
        </p:nvSpPr>
        <p:spPr>
          <a:xfrm>
            <a:off x="11655669" y="1848113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19" name="Picture 4" descr="https://static.thenounproject.com/png/2398580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0182" y="2633314"/>
            <a:ext cx="1663785" cy="166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ângulo 20"/>
          <p:cNvSpPr/>
          <p:nvPr/>
        </p:nvSpPr>
        <p:spPr>
          <a:xfrm rot="16200000">
            <a:off x="2021761" y="5218211"/>
            <a:ext cx="3359674" cy="4404641"/>
          </a:xfrm>
          <a:prstGeom prst="rect">
            <a:avLst/>
          </a:prstGeom>
          <a:solidFill>
            <a:srgbClr val="FFF05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22" name="Shape 196"/>
          <p:cNvSpPr txBox="1">
            <a:spLocks/>
          </p:cNvSpPr>
          <p:nvPr/>
        </p:nvSpPr>
        <p:spPr>
          <a:xfrm>
            <a:off x="12435856" y="6212010"/>
            <a:ext cx="2972433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spcBef>
                <a:spcPts val="1728"/>
              </a:spcBef>
              <a:defRPr/>
            </a:pPr>
            <a:r>
              <a:rPr lang="pt-BR" sz="4032" kern="0" cap="none" dirty="0">
                <a:latin typeface="Century Gothic" panose="020F0302020204030204"/>
              </a:rPr>
              <a:t>INTENSITY OF RADIATION</a:t>
            </a:r>
            <a:endParaRPr lang="fr-FR" sz="4032" kern="0" cap="none" dirty="0">
              <a:latin typeface="Century Gothic" panose="020F0302020204030204"/>
            </a:endParaRPr>
          </a:p>
        </p:txBody>
      </p:sp>
      <p:sp>
        <p:nvSpPr>
          <p:cNvPr id="27" name="Shape 196"/>
          <p:cNvSpPr txBox="1">
            <a:spLocks/>
          </p:cNvSpPr>
          <p:nvPr/>
        </p:nvSpPr>
        <p:spPr>
          <a:xfrm>
            <a:off x="1935893" y="6270898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3456" kern="0" cap="none" dirty="0" err="1">
                <a:latin typeface="Century Gothic" panose="020F0302020204030204"/>
              </a:rPr>
              <a:t>Our</a:t>
            </a:r>
            <a:r>
              <a:rPr lang="pt-BR" sz="3456" kern="0" cap="none" dirty="0">
                <a:latin typeface="Century Gothic" panose="020F0302020204030204"/>
              </a:rPr>
              <a:t> </a:t>
            </a:r>
            <a:r>
              <a:rPr lang="pt-BR" sz="3456" kern="0" cap="none" dirty="0" err="1">
                <a:latin typeface="Century Gothic" panose="020F0302020204030204"/>
              </a:rPr>
              <a:t>study</a:t>
            </a:r>
            <a:endParaRPr lang="fr-FR" sz="3456" kern="0" cap="none" dirty="0">
              <a:latin typeface="Century Gothic" panose="020F03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Shape 196"/>
              <p:cNvSpPr txBox="1">
                <a:spLocks/>
              </p:cNvSpPr>
              <p:nvPr/>
            </p:nvSpPr>
            <p:spPr>
              <a:xfrm>
                <a:off x="1935893" y="7236480"/>
                <a:ext cx="3400206" cy="718405"/>
              </a:xfrm>
              <a:prstGeom prst="rect">
                <a:avLst/>
              </a:prstGeom>
            </p:spPr>
            <p:txBody>
              <a:bodyPr vert="horz" lIns="131678" tIns="0" rIns="0" bIns="65839" rtlCol="0">
                <a:noAutofit/>
              </a:bodyPr>
              <a:lstStyle>
                <a:lvl1pPr marL="0" marR="0" indent="0" algn="r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cap="all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Century Gothic Normal" charset="0"/>
                    <a:cs typeface="Century Gothic Normal" charset="0"/>
                    <a:sym typeface="Times New Roman"/>
                  </a:defRPr>
                </a:lvl1pPr>
                <a:lvl2pPr marL="0" marR="0" indent="0" algn="r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cap="all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Century Gothic Normal" charset="0"/>
                    <a:cs typeface="Century Gothic Normal" charset="0"/>
                    <a:sym typeface="Times New Roman"/>
                  </a:defRPr>
                </a:lvl2pPr>
                <a:lvl3pPr marL="0" marR="0" indent="0" algn="r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cap="all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Century Gothic Normal" charset="0"/>
                    <a:cs typeface="Century Gothic Normal" charset="0"/>
                    <a:sym typeface="Times New Roman"/>
                  </a:defRPr>
                </a:lvl3pPr>
                <a:lvl4pPr marL="0" marR="0" indent="0" algn="r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cap="all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Century Gothic Normal" charset="0"/>
                    <a:cs typeface="Century Gothic Normal" charset="0"/>
                    <a:sym typeface="Times New Roman"/>
                  </a:defRPr>
                </a:lvl4pPr>
                <a:lvl5pPr marL="0" marR="0" indent="0" algn="r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cap="all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Century Gothic Normal" charset="0"/>
                    <a:cs typeface="Century Gothic Normal" charset="0"/>
                    <a:sym typeface="Times New Roman"/>
                  </a:defRPr>
                </a:lvl5pPr>
                <a:lvl6pPr marL="1937384" marR="0" indent="-222884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Pct val="100000"/>
                  <a:buFontTx/>
                  <a:buChar char="•"/>
                  <a:tabLst/>
                  <a:defRPr sz="1950" b="1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defRPr>
                </a:lvl6pPr>
                <a:lvl7pPr marL="2280284" marR="0" indent="-222884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Pct val="100000"/>
                  <a:buFontTx/>
                  <a:buChar char="•"/>
                  <a:tabLst/>
                  <a:defRPr sz="1950" b="1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defRPr>
                </a:lvl7pPr>
                <a:lvl8pPr marL="2623184" marR="0" indent="-222884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Pct val="100000"/>
                  <a:buFontTx/>
                  <a:buChar char="•"/>
                  <a:tabLst/>
                  <a:defRPr sz="1950" b="1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defRPr>
                </a:lvl8pPr>
                <a:lvl9pPr marL="2966084" marR="0" indent="-222884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Pct val="100000"/>
                  <a:buFontTx/>
                  <a:buChar char="•"/>
                  <a:tabLst/>
                  <a:defRPr sz="1950" b="1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defRPr>
                </a:lvl9pPr>
              </a:lstStyle>
              <a:p>
                <a:pPr lvl="0" algn="l"/>
                <a14:m>
                  <m:oMath xmlns:m="http://schemas.openxmlformats.org/officeDocument/2006/math">
                    <m:r>
                      <a:rPr lang="pt-BR" sz="2592" i="1" cap="none">
                        <a:latin typeface="Cambria Math" panose="02040503050406030204" pitchFamily="18" charset="0"/>
                      </a:rPr>
                      <m:t>60 </m:t>
                    </m:r>
                    <m:r>
                      <a:rPr lang="pt-BR" sz="2592" i="1" cap="none">
                        <a:latin typeface="Cambria Math" panose="02040503050406030204" pitchFamily="18" charset="0"/>
                      </a:rPr>
                      <m:t>𝑊</m:t>
                    </m:r>
                    <m:r>
                      <a:rPr lang="pt-BR" sz="2592" i="1" cap="none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sz="2592" i="1" cap="none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592" i="1" cap="none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pt-BR" sz="2592" i="1" cap="none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pt-BR" sz="2592" cap="none" dirty="0"/>
                  <a:t> </a:t>
                </a:r>
                <a:r>
                  <a:rPr lang="pt-BR" sz="2592" cap="none" dirty="0" err="1"/>
                  <a:t>to</a:t>
                </a:r>
                <a:r>
                  <a:rPr lang="pt-BR" sz="2592" cap="none" dirty="0"/>
                  <a:t> </a:t>
                </a:r>
                <a:r>
                  <a:rPr lang="pt-BR" sz="2592" cap="none" dirty="0" err="1"/>
                  <a:t>the</a:t>
                </a:r>
                <a:r>
                  <a:rPr lang="pt-BR" sz="2592" cap="none" dirty="0"/>
                  <a:t> </a:t>
                </a:r>
                <a:r>
                  <a:rPr lang="pt-BR" sz="2592" cap="none" dirty="0" err="1"/>
                  <a:t>window</a:t>
                </a:r>
                <a:r>
                  <a:rPr lang="pt-BR" sz="2592" cap="none" dirty="0"/>
                  <a:t> </a:t>
                </a:r>
                <a:r>
                  <a:rPr lang="pt-BR" sz="2592" cap="none" dirty="0" err="1"/>
                  <a:t>of</a:t>
                </a:r>
                <a:r>
                  <a:rPr lang="pt-BR" sz="2592" cap="none" dirty="0"/>
                  <a:t> 300 a 400 </a:t>
                </a:r>
                <a:r>
                  <a:rPr lang="pt-BR" sz="2592" i="1" cap="none" dirty="0" err="1"/>
                  <a:t>nm</a:t>
                </a:r>
                <a:endParaRPr lang="pt-BR" sz="2016" kern="0" cap="none" dirty="0">
                  <a:latin typeface="Century Gothic" panose="020F0302020204030204"/>
                </a:endParaRPr>
              </a:p>
            </p:txBody>
          </p:sp>
        </mc:Choice>
        <mc:Fallback xmlns="">
          <p:sp>
            <p:nvSpPr>
              <p:cNvPr id="28" name="Shape 1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893" y="7236480"/>
                <a:ext cx="3400206" cy="718405"/>
              </a:xfrm>
              <a:prstGeom prst="rect">
                <a:avLst/>
              </a:prstGeom>
              <a:blipFill>
                <a:blip r:embed="rId11"/>
                <a:stretch>
                  <a:fillRect l="-2154" t="-13559" b="-9406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tângulo 31"/>
          <p:cNvSpPr/>
          <p:nvPr/>
        </p:nvSpPr>
        <p:spPr>
          <a:xfrm rot="16200000">
            <a:off x="4626217" y="-1251528"/>
            <a:ext cx="3230626" cy="9429893"/>
          </a:xfrm>
          <a:prstGeom prst="rect">
            <a:avLst/>
          </a:prstGeom>
          <a:noFill/>
          <a:ln>
            <a:solidFill>
              <a:srgbClr val="FFF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33" name="Shape 196"/>
          <p:cNvSpPr txBox="1">
            <a:spLocks/>
          </p:cNvSpPr>
          <p:nvPr/>
        </p:nvSpPr>
        <p:spPr>
          <a:xfrm>
            <a:off x="2001495" y="2240266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3456" kern="0" cap="none" dirty="0">
                <a:latin typeface="Century Gothic" panose="020F0302020204030204"/>
              </a:rPr>
              <a:t>VARIABLES</a:t>
            </a:r>
            <a:endParaRPr lang="fr-FR" sz="3456" kern="0" cap="none" dirty="0">
              <a:latin typeface="Century Gothic" panose="020F0302020204030204"/>
            </a:endParaRPr>
          </a:p>
        </p:txBody>
      </p:sp>
      <p:pic>
        <p:nvPicPr>
          <p:cNvPr id="34" name="Picture 14378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381" y="5600042"/>
            <a:ext cx="4584647" cy="3500326"/>
          </a:xfrm>
          <a:prstGeom prst="rect">
            <a:avLst/>
          </a:prstGeom>
          <a:noFill/>
        </p:spPr>
      </p:pic>
      <p:sp>
        <p:nvSpPr>
          <p:cNvPr id="35" name="Google Shape;750;p23"/>
          <p:cNvSpPr txBox="1"/>
          <p:nvPr/>
        </p:nvSpPr>
        <p:spPr>
          <a:xfrm>
            <a:off x="6434382" y="9190175"/>
            <a:ext cx="4959892" cy="56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842" tIns="51842" rIns="51842" bIns="51842" anchor="t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pt-BR" sz="1728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Arial"/>
              </a:rPr>
              <a:t>From</a:t>
            </a:r>
            <a:r>
              <a:rPr lang="pt-BR" sz="1728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Arial"/>
              </a:rPr>
              <a:t>: ASTM G173-03</a:t>
            </a:r>
            <a:endParaRPr sz="1728" kern="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6" name="Table 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870599" y="2983812"/>
              <a:ext cx="6864606" cy="1596229"/>
            </p:xfrm>
            <a:graphic>
              <a:graphicData uri="http://schemas.openxmlformats.org/drawingml/2006/table">
                <a:tbl>
                  <a:tblPr firstRow="1" firstCol="1" bandRow="1">
                    <a:tableStyleId>{0505E3EF-67EA-436B-97B2-0124C06EBD24}</a:tableStyleId>
                  </a:tblPr>
                  <a:tblGrid>
                    <a:gridCol w="2082414">
                      <a:extLst>
                        <a:ext uri="{9D8B030D-6E8A-4147-A177-3AD203B41FA5}">
                          <a16:colId xmlns:a16="http://schemas.microsoft.com/office/drawing/2014/main" val="361569321"/>
                        </a:ext>
                      </a:extLst>
                    </a:gridCol>
                    <a:gridCol w="1595796">
                      <a:extLst>
                        <a:ext uri="{9D8B030D-6E8A-4147-A177-3AD203B41FA5}">
                          <a16:colId xmlns:a16="http://schemas.microsoft.com/office/drawing/2014/main" val="3412678266"/>
                        </a:ext>
                      </a:extLst>
                    </a:gridCol>
                    <a:gridCol w="1595796">
                      <a:extLst>
                        <a:ext uri="{9D8B030D-6E8A-4147-A177-3AD203B41FA5}">
                          <a16:colId xmlns:a16="http://schemas.microsoft.com/office/drawing/2014/main" val="170200096"/>
                        </a:ext>
                      </a:extLst>
                    </a:gridCol>
                    <a:gridCol w="1590600">
                      <a:extLst>
                        <a:ext uri="{9D8B030D-6E8A-4147-A177-3AD203B41FA5}">
                          <a16:colId xmlns:a16="http://schemas.microsoft.com/office/drawing/2014/main" val="2137318465"/>
                        </a:ext>
                      </a:extLst>
                    </a:gridCol>
                  </a:tblGrid>
                  <a:tr h="80616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3848100" algn="l"/>
                            </a:tabLst>
                          </a:pPr>
                          <a:r>
                            <a:rPr lang="pt-BR" sz="1700" dirty="0" err="1" smtClean="0">
                              <a:effectLst/>
                            </a:rPr>
                            <a:t>Irradiance</a:t>
                          </a:r>
                          <a:endParaRPr lang="pt-BR" sz="1700" dirty="0">
                            <a:solidFill>
                              <a:srgbClr val="7B7B7B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8758" marR="9875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38481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17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</m:e>
                                  <m:sub>
                                    <m:r>
                                      <a:rPr lang="pt-BR" sz="1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𝟑𝟎𝟎</m:t>
                                    </m:r>
                                    <m:r>
                                      <a:rPr lang="pt-BR" sz="1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1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𝟑𝟎𝟎𝟎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pt-BR" sz="17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38481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170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pt-BR" sz="17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sz="1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  <m:r>
                                      <a:rPr lang="pt-BR" sz="1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∙</m:t>
                                    </m:r>
                                    <m:r>
                                      <a:rPr lang="pt-BR" sz="1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p>
                                    <m:r>
                                      <a:rPr lang="pt-BR" sz="1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1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pt-BR" sz="17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700" dirty="0">
                            <a:solidFill>
                              <a:srgbClr val="7B7B7B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8758" marR="9875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38481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17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</m:e>
                                  <m:sub>
                                    <m:r>
                                      <a:rPr lang="pt-BR" sz="1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𝟑𝟎𝟎</m:t>
                                    </m:r>
                                    <m:r>
                                      <a:rPr lang="pt-BR" sz="1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1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𝟒𝟎𝟎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pt-BR" sz="17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38481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170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pt-BR" sz="17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sz="1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  <m:r>
                                      <a:rPr lang="pt-BR" sz="1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∙</m:t>
                                    </m:r>
                                    <m:r>
                                      <a:rPr lang="pt-BR" sz="1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p>
                                    <m:r>
                                      <a:rPr lang="pt-BR" sz="1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1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pt-BR" sz="17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700" dirty="0">
                            <a:solidFill>
                              <a:srgbClr val="7B7B7B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8758" marR="9875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38481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1700">
                                    <a:effectLst/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  <m:r>
                                  <a:rPr lang="pt-BR" sz="17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pt-BR" sz="17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pt-BR" sz="17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7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𝑰</m:t>
                                        </m:r>
                                      </m:e>
                                      <m:sub>
                                        <m:r>
                                          <a:rPr lang="pt-BR" sz="17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𝟑𝟎𝟎</m:t>
                                        </m:r>
                                        <m:r>
                                          <a:rPr lang="pt-BR" sz="17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pt-BR" sz="17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𝟑𝟎𝟎𝟎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pt-BR" sz="17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7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𝑰</m:t>
                                        </m:r>
                                      </m:e>
                                      <m:sub>
                                        <m:r>
                                          <a:rPr lang="pt-BR" sz="17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𝟑𝟎𝟎</m:t>
                                        </m:r>
                                        <m:r>
                                          <a:rPr lang="pt-BR" sz="17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pt-BR" sz="17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𝟒𝟎𝟎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pt-BR" sz="1700">
                            <a:solidFill>
                              <a:srgbClr val="7B7B7B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8758" marR="98758" marT="0" marB="0" anchor="ctr"/>
                    </a:tc>
                    <a:extLst>
                      <a:ext uri="{0D108BD9-81ED-4DB2-BD59-A6C34878D82A}">
                        <a16:rowId xmlns:a16="http://schemas.microsoft.com/office/drawing/2014/main" val="4049693619"/>
                      </a:ext>
                    </a:extLst>
                  </a:tr>
                  <a:tr h="39503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3848100" algn="l"/>
                            </a:tabLst>
                          </a:pPr>
                          <a:r>
                            <a:rPr lang="pt-BR" sz="170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Direct</a:t>
                          </a:r>
                          <a:endParaRPr lang="pt-BR" sz="1700" dirty="0">
                            <a:solidFill>
                              <a:srgbClr val="7B7B7B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8758" marR="9875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3848100" algn="l"/>
                            </a:tabLst>
                          </a:pPr>
                          <a:r>
                            <a:rPr lang="en-US" sz="1700">
                              <a:effectLst/>
                            </a:rPr>
                            <a:t>892,72</a:t>
                          </a:r>
                          <a:endParaRPr lang="pt-BR" sz="1700">
                            <a:solidFill>
                              <a:srgbClr val="7B7B7B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8758" marR="9875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3848100" algn="l"/>
                            </a:tabLst>
                          </a:pPr>
                          <a:r>
                            <a:rPr lang="en-US" sz="1700">
                              <a:effectLst/>
                            </a:rPr>
                            <a:t>30,52</a:t>
                          </a:r>
                          <a:endParaRPr lang="pt-BR" sz="1700">
                            <a:solidFill>
                              <a:srgbClr val="7B7B7B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8758" marR="9875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3848100" algn="l"/>
                            </a:tabLst>
                          </a:pPr>
                          <a:r>
                            <a:rPr lang="en-US" sz="1700">
                              <a:effectLst/>
                            </a:rPr>
                            <a:t>29,25</a:t>
                          </a:r>
                          <a:endParaRPr lang="pt-BR" sz="1700">
                            <a:solidFill>
                              <a:srgbClr val="7B7B7B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8758" marR="98758" marT="0" marB="0" anchor="ctr"/>
                    </a:tc>
                    <a:extLst>
                      <a:ext uri="{0D108BD9-81ED-4DB2-BD59-A6C34878D82A}">
                        <a16:rowId xmlns:a16="http://schemas.microsoft.com/office/drawing/2014/main" val="1169903286"/>
                      </a:ext>
                    </a:extLst>
                  </a:tr>
                  <a:tr h="39503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3848100" algn="l"/>
                            </a:tabLst>
                          </a:pPr>
                          <a:r>
                            <a:rPr lang="pt-BR" sz="1700" dirty="0" err="1" smtClean="0">
                              <a:effectLst/>
                            </a:rPr>
                            <a:t>Hemispheric</a:t>
                          </a:r>
                          <a:r>
                            <a:rPr lang="pt-BR" sz="1700" dirty="0" smtClean="0">
                              <a:effectLst/>
                            </a:rPr>
                            <a:t> </a:t>
                          </a:r>
                          <a:r>
                            <a:rPr lang="pt-BR" sz="1700" dirty="0">
                              <a:effectLst/>
                            </a:rPr>
                            <a:t>(37 ° N)</a:t>
                          </a:r>
                          <a:endParaRPr lang="pt-BR" sz="1700" dirty="0">
                            <a:solidFill>
                              <a:srgbClr val="7B7B7B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8758" marR="9875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3848100" algn="l"/>
                            </a:tabLst>
                          </a:pPr>
                          <a:r>
                            <a:rPr lang="en-US" sz="1700" dirty="0">
                              <a:effectLst/>
                            </a:rPr>
                            <a:t>993,00</a:t>
                          </a:r>
                          <a:endParaRPr lang="pt-BR" sz="1700" dirty="0">
                            <a:solidFill>
                              <a:srgbClr val="7B7B7B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8758" marR="9875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3848100" algn="l"/>
                            </a:tabLst>
                          </a:pPr>
                          <a:r>
                            <a:rPr lang="en-US" sz="1700">
                              <a:effectLst/>
                            </a:rPr>
                            <a:t>46,10</a:t>
                          </a:r>
                          <a:endParaRPr lang="pt-BR" sz="1700">
                            <a:solidFill>
                              <a:srgbClr val="7B7B7B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8758" marR="9875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3848100" algn="l"/>
                            </a:tabLst>
                          </a:pPr>
                          <a:r>
                            <a:rPr lang="en-US" sz="1700" dirty="0">
                              <a:effectLst/>
                            </a:rPr>
                            <a:t>21,54</a:t>
                          </a:r>
                          <a:endParaRPr lang="pt-BR" sz="1700" dirty="0">
                            <a:solidFill>
                              <a:srgbClr val="7B7B7B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8758" marR="98758" marT="0" marB="0" anchor="ctr"/>
                    </a:tc>
                    <a:extLst>
                      <a:ext uri="{0D108BD9-81ED-4DB2-BD59-A6C34878D82A}">
                        <a16:rowId xmlns:a16="http://schemas.microsoft.com/office/drawing/2014/main" val="27920035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6" name="Table 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870599" y="2983812"/>
              <a:ext cx="6864606" cy="1596229"/>
            </p:xfrm>
            <a:graphic>
              <a:graphicData uri="http://schemas.openxmlformats.org/drawingml/2006/table">
                <a:tbl>
                  <a:tblPr firstRow="1" firstCol="1" bandRow="1">
                    <a:tableStyleId>{0505E3EF-67EA-436B-97B2-0124C06EBD24}</a:tableStyleId>
                  </a:tblPr>
                  <a:tblGrid>
                    <a:gridCol w="2082414">
                      <a:extLst>
                        <a:ext uri="{9D8B030D-6E8A-4147-A177-3AD203B41FA5}">
                          <a16:colId xmlns:a16="http://schemas.microsoft.com/office/drawing/2014/main" val="361569321"/>
                        </a:ext>
                      </a:extLst>
                    </a:gridCol>
                    <a:gridCol w="1595796">
                      <a:extLst>
                        <a:ext uri="{9D8B030D-6E8A-4147-A177-3AD203B41FA5}">
                          <a16:colId xmlns:a16="http://schemas.microsoft.com/office/drawing/2014/main" val="3412678266"/>
                        </a:ext>
                      </a:extLst>
                    </a:gridCol>
                    <a:gridCol w="1595796">
                      <a:extLst>
                        <a:ext uri="{9D8B030D-6E8A-4147-A177-3AD203B41FA5}">
                          <a16:colId xmlns:a16="http://schemas.microsoft.com/office/drawing/2014/main" val="170200096"/>
                        </a:ext>
                      </a:extLst>
                    </a:gridCol>
                    <a:gridCol w="1590600">
                      <a:extLst>
                        <a:ext uri="{9D8B030D-6E8A-4147-A177-3AD203B41FA5}">
                          <a16:colId xmlns:a16="http://schemas.microsoft.com/office/drawing/2014/main" val="2137318465"/>
                        </a:ext>
                      </a:extLst>
                    </a:gridCol>
                  </a:tblGrid>
                  <a:tr h="80616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3848100" algn="l"/>
                            </a:tabLst>
                          </a:pPr>
                          <a:r>
                            <a:rPr lang="pt-BR" sz="1700" dirty="0" err="1" smtClean="0">
                              <a:effectLst/>
                            </a:rPr>
                            <a:t>Irradiance</a:t>
                          </a:r>
                          <a:endParaRPr lang="pt-BR" sz="1700" dirty="0">
                            <a:solidFill>
                              <a:srgbClr val="7B7B7B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8758" marR="98758" marT="0" marB="0" anchor="ctr"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98758" marR="98758" marT="0" marB="0" anchor="ctr">
                        <a:blipFill>
                          <a:blip r:embed="rId13"/>
                          <a:stretch>
                            <a:fillRect l="-130916" t="-752" r="-200763" b="-1082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98758" marR="98758" marT="0" marB="0" anchor="ctr">
                        <a:blipFill>
                          <a:blip r:embed="rId13"/>
                          <a:stretch>
                            <a:fillRect l="-230916" t="-752" r="-100763" b="-1082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98758" marR="98758" marT="0" marB="0" anchor="ctr">
                        <a:blipFill>
                          <a:blip r:embed="rId13"/>
                          <a:stretch>
                            <a:fillRect l="-332184" t="-752" r="-1149" b="-1082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9693619"/>
                      </a:ext>
                    </a:extLst>
                  </a:tr>
                  <a:tr h="39503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3848100" algn="l"/>
                            </a:tabLst>
                          </a:pPr>
                          <a:r>
                            <a:rPr lang="pt-BR" sz="170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Direct</a:t>
                          </a:r>
                          <a:endParaRPr lang="pt-BR" sz="1700" dirty="0">
                            <a:solidFill>
                              <a:srgbClr val="7B7B7B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8758" marR="9875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3848100" algn="l"/>
                            </a:tabLst>
                          </a:pPr>
                          <a:r>
                            <a:rPr lang="en-US" sz="1700">
                              <a:effectLst/>
                            </a:rPr>
                            <a:t>892,72</a:t>
                          </a:r>
                          <a:endParaRPr lang="pt-BR" sz="1700">
                            <a:solidFill>
                              <a:srgbClr val="7B7B7B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8758" marR="9875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3848100" algn="l"/>
                            </a:tabLst>
                          </a:pPr>
                          <a:r>
                            <a:rPr lang="en-US" sz="1700">
                              <a:effectLst/>
                            </a:rPr>
                            <a:t>30,52</a:t>
                          </a:r>
                          <a:endParaRPr lang="pt-BR" sz="1700">
                            <a:solidFill>
                              <a:srgbClr val="7B7B7B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8758" marR="9875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3848100" algn="l"/>
                            </a:tabLst>
                          </a:pPr>
                          <a:r>
                            <a:rPr lang="en-US" sz="1700">
                              <a:effectLst/>
                            </a:rPr>
                            <a:t>29,25</a:t>
                          </a:r>
                          <a:endParaRPr lang="pt-BR" sz="1700">
                            <a:solidFill>
                              <a:srgbClr val="7B7B7B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8758" marR="98758" marT="0" marB="0" anchor="ctr"/>
                    </a:tc>
                    <a:extLst>
                      <a:ext uri="{0D108BD9-81ED-4DB2-BD59-A6C34878D82A}">
                        <a16:rowId xmlns:a16="http://schemas.microsoft.com/office/drawing/2014/main" val="1169903286"/>
                      </a:ext>
                    </a:extLst>
                  </a:tr>
                  <a:tr h="39503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3848100" algn="l"/>
                            </a:tabLst>
                          </a:pPr>
                          <a:r>
                            <a:rPr lang="pt-BR" sz="1700" dirty="0" err="1" smtClean="0">
                              <a:effectLst/>
                            </a:rPr>
                            <a:t>Hemispheric</a:t>
                          </a:r>
                          <a:r>
                            <a:rPr lang="pt-BR" sz="1700" dirty="0" smtClean="0">
                              <a:effectLst/>
                            </a:rPr>
                            <a:t> </a:t>
                          </a:r>
                          <a:r>
                            <a:rPr lang="pt-BR" sz="1700" dirty="0">
                              <a:effectLst/>
                            </a:rPr>
                            <a:t>(37 ° N)</a:t>
                          </a:r>
                          <a:endParaRPr lang="pt-BR" sz="1700" dirty="0">
                            <a:solidFill>
                              <a:srgbClr val="7B7B7B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8758" marR="9875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3848100" algn="l"/>
                            </a:tabLst>
                          </a:pPr>
                          <a:r>
                            <a:rPr lang="en-US" sz="1700" dirty="0">
                              <a:effectLst/>
                            </a:rPr>
                            <a:t>993,00</a:t>
                          </a:r>
                          <a:endParaRPr lang="pt-BR" sz="1700" dirty="0">
                            <a:solidFill>
                              <a:srgbClr val="7B7B7B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8758" marR="9875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3848100" algn="l"/>
                            </a:tabLst>
                          </a:pPr>
                          <a:r>
                            <a:rPr lang="en-US" sz="1700">
                              <a:effectLst/>
                            </a:rPr>
                            <a:t>46,10</a:t>
                          </a:r>
                          <a:endParaRPr lang="pt-BR" sz="1700">
                            <a:solidFill>
                              <a:srgbClr val="7B7B7B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8758" marR="9875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3848100" algn="l"/>
                            </a:tabLst>
                          </a:pPr>
                          <a:r>
                            <a:rPr lang="en-US" sz="1700" dirty="0">
                              <a:effectLst/>
                            </a:rPr>
                            <a:t>21,54</a:t>
                          </a:r>
                          <a:endParaRPr lang="pt-BR" sz="1700" dirty="0">
                            <a:solidFill>
                              <a:srgbClr val="7B7B7B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8758" marR="98758" marT="0" marB="0" anchor="ctr"/>
                    </a:tc>
                    <a:extLst>
                      <a:ext uri="{0D108BD9-81ED-4DB2-BD59-A6C34878D82A}">
                        <a16:rowId xmlns:a16="http://schemas.microsoft.com/office/drawing/2014/main" val="2792003589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9" name="Agrupar 28"/>
          <p:cNvGrpSpPr/>
          <p:nvPr/>
        </p:nvGrpSpPr>
        <p:grpSpPr>
          <a:xfrm>
            <a:off x="198609" y="326707"/>
            <a:ext cx="2149174" cy="472737"/>
            <a:chOff x="6191985" y="7920941"/>
            <a:chExt cx="4805362" cy="892033"/>
          </a:xfrm>
        </p:grpSpPr>
        <p:pic>
          <p:nvPicPr>
            <p:cNvPr id="30" name="Imagem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31" name="Imagem 3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759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rowd of people on beach during dayti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 b="12445"/>
          <a:stretch/>
        </p:blipFill>
        <p:spPr bwMode="auto">
          <a:xfrm>
            <a:off x="1147" y="-1"/>
            <a:ext cx="17557044" cy="987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514657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8178" y="2207581"/>
            <a:ext cx="2725567" cy="2515258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567212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8" name="Retângulo 7"/>
          <p:cNvSpPr/>
          <p:nvPr/>
        </p:nvSpPr>
        <p:spPr>
          <a:xfrm>
            <a:off x="11619769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9" name="Retângulo 8"/>
          <p:cNvSpPr/>
          <p:nvPr/>
        </p:nvSpPr>
        <p:spPr>
          <a:xfrm>
            <a:off x="1514657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0" name="Retângulo 9"/>
          <p:cNvSpPr/>
          <p:nvPr/>
        </p:nvSpPr>
        <p:spPr>
          <a:xfrm>
            <a:off x="6567212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1" name="Retângulo 10"/>
          <p:cNvSpPr/>
          <p:nvPr/>
        </p:nvSpPr>
        <p:spPr>
          <a:xfrm>
            <a:off x="11619769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25602" name="Picture 2" descr="https://static.thenounproject.com/png/2779487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950" y="2633316"/>
            <a:ext cx="1663785" cy="166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static.thenounproject.com/png/2398580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4281" y="2633316"/>
            <a:ext cx="1663785" cy="166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static.thenounproject.com/png/2780529-2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99" y="6617088"/>
            <a:ext cx="1540726" cy="154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s://static.thenounproject.com/png/2778608-2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41" y="6242060"/>
            <a:ext cx="2231463" cy="223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https://static.thenounproject.com/png/2587877-2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869" y="6474486"/>
            <a:ext cx="1766608" cy="176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-16432" y="1"/>
            <a:ext cx="17724782" cy="987583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8" name="Retângulo 17"/>
          <p:cNvSpPr/>
          <p:nvPr/>
        </p:nvSpPr>
        <p:spPr>
          <a:xfrm>
            <a:off x="1522659" y="5740697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19" name="Picture 8" descr="https://static.thenounproject.com/png/2780529-2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01" y="6617089"/>
            <a:ext cx="1540726" cy="154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/>
          <p:cNvSpPr/>
          <p:nvPr/>
        </p:nvSpPr>
        <p:spPr>
          <a:xfrm rot="16200000">
            <a:off x="9768992" y="-1233138"/>
            <a:ext cx="3110035" cy="9370046"/>
          </a:xfrm>
          <a:prstGeom prst="rect">
            <a:avLst/>
          </a:prstGeom>
          <a:noFill/>
          <a:ln>
            <a:solidFill>
              <a:srgbClr val="FFF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21" name="Retângulo 20"/>
          <p:cNvSpPr/>
          <p:nvPr/>
        </p:nvSpPr>
        <p:spPr>
          <a:xfrm rot="5400000">
            <a:off x="9662576" y="2679162"/>
            <a:ext cx="3284916" cy="9407989"/>
          </a:xfrm>
          <a:prstGeom prst="rect">
            <a:avLst/>
          </a:prstGeom>
          <a:solidFill>
            <a:srgbClr val="FFF05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22" name="Shape 196"/>
          <p:cNvSpPr txBox="1">
            <a:spLocks/>
          </p:cNvSpPr>
          <p:nvPr/>
        </p:nvSpPr>
        <p:spPr>
          <a:xfrm>
            <a:off x="2232041" y="2859043"/>
            <a:ext cx="2972433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spcBef>
                <a:spcPts val="1728"/>
              </a:spcBef>
              <a:defRPr/>
            </a:pPr>
            <a:r>
              <a:rPr lang="pt-BR" sz="4032" kern="0" cap="none" dirty="0">
                <a:latin typeface="Century Gothic" panose="020F0302020204030204"/>
              </a:rPr>
              <a:t>DOSE OF RADIATION</a:t>
            </a:r>
            <a:endParaRPr lang="fr-FR" sz="4032" kern="0" cap="none" dirty="0">
              <a:latin typeface="Century Gothic" panose="020F0302020204030204"/>
            </a:endParaRPr>
          </a:p>
        </p:txBody>
      </p:sp>
      <p:sp>
        <p:nvSpPr>
          <p:cNvPr id="23" name="Shape 196"/>
          <p:cNvSpPr txBox="1">
            <a:spLocks/>
          </p:cNvSpPr>
          <p:nvPr/>
        </p:nvSpPr>
        <p:spPr>
          <a:xfrm>
            <a:off x="6785740" y="2183081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3456" kern="0" cap="none" dirty="0">
                <a:latin typeface="Century Gothic" panose="020F0302020204030204"/>
              </a:rPr>
              <a:t>VARIABLES</a:t>
            </a:r>
            <a:endParaRPr lang="fr-FR" sz="3456" kern="0" cap="none" dirty="0">
              <a:latin typeface="Century Gothic" panose="020F0302020204030204"/>
            </a:endParaRPr>
          </a:p>
        </p:txBody>
      </p:sp>
      <p:sp>
        <p:nvSpPr>
          <p:cNvPr id="27" name="Shape 196"/>
          <p:cNvSpPr txBox="1">
            <a:spLocks/>
          </p:cNvSpPr>
          <p:nvPr/>
        </p:nvSpPr>
        <p:spPr>
          <a:xfrm>
            <a:off x="6842889" y="6115283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3456" kern="0" cap="none" dirty="0" err="1">
                <a:latin typeface="Century Gothic" panose="020F0302020204030204"/>
              </a:rPr>
              <a:t>Our</a:t>
            </a:r>
            <a:r>
              <a:rPr lang="pt-BR" sz="3456" kern="0" cap="none" dirty="0">
                <a:latin typeface="Century Gothic" panose="020F0302020204030204"/>
              </a:rPr>
              <a:t> </a:t>
            </a:r>
            <a:r>
              <a:rPr lang="pt-BR" sz="3456" kern="0" cap="none" dirty="0" err="1">
                <a:latin typeface="Century Gothic" panose="020F0302020204030204"/>
              </a:rPr>
              <a:t>study</a:t>
            </a:r>
            <a:endParaRPr lang="fr-FR" sz="3456" kern="0" cap="none" dirty="0">
              <a:latin typeface="Century Gothic" panose="020F0302020204030204"/>
            </a:endParaRPr>
          </a:p>
        </p:txBody>
      </p:sp>
      <p:sp>
        <p:nvSpPr>
          <p:cNvPr id="30" name="Shape 196"/>
          <p:cNvSpPr txBox="1">
            <a:spLocks/>
          </p:cNvSpPr>
          <p:nvPr/>
        </p:nvSpPr>
        <p:spPr>
          <a:xfrm>
            <a:off x="6842889" y="3092681"/>
            <a:ext cx="2448753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>
                <a:latin typeface="Century Gothic" panose="020F0302020204030204"/>
              </a:rPr>
              <a:t>Time </a:t>
            </a:r>
            <a:r>
              <a:rPr lang="pt-BR" sz="2592" kern="0" cap="none" dirty="0" err="1">
                <a:latin typeface="Century Gothic" panose="020F0302020204030204"/>
              </a:rPr>
              <a:t>of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exposure</a:t>
            </a:r>
            <a:endParaRPr lang="pt-BR" sz="2016" kern="0" cap="none" dirty="0">
              <a:latin typeface="Century Gothic" panose="020F0302020204030204"/>
            </a:endParaRPr>
          </a:p>
          <a:p>
            <a:pPr algn="l" defTabSz="1316736">
              <a:spcBef>
                <a:spcPts val="0"/>
              </a:spcBef>
              <a:defRPr/>
            </a:pPr>
            <a:endParaRPr lang="pt-BR" sz="2016" kern="0" cap="none" dirty="0">
              <a:latin typeface="Century Gothic" panose="020F0302020204030204"/>
            </a:endParaRPr>
          </a:p>
        </p:txBody>
      </p:sp>
      <p:graphicFrame>
        <p:nvGraphicFramePr>
          <p:cNvPr id="31" name="Gráfico 30"/>
          <p:cNvGraphicFramePr/>
          <p:nvPr>
            <p:extLst/>
          </p:nvPr>
        </p:nvGraphicFramePr>
        <p:xfrm>
          <a:off x="9268316" y="1973737"/>
          <a:ext cx="6734773" cy="2870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4" name="Shape 196"/>
          <p:cNvSpPr txBox="1">
            <a:spLocks/>
          </p:cNvSpPr>
          <p:nvPr/>
        </p:nvSpPr>
        <p:spPr>
          <a:xfrm>
            <a:off x="13002868" y="7154663"/>
            <a:ext cx="2943008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016" kern="0" cap="none" dirty="0" err="1">
                <a:latin typeface="Century Gothic" panose="020F0302020204030204"/>
              </a:rPr>
              <a:t>Considering</a:t>
            </a:r>
            <a:r>
              <a:rPr lang="pt-BR" sz="2016" kern="0" cap="none" dirty="0">
                <a:latin typeface="Century Gothic" panose="020F0302020204030204"/>
              </a:rPr>
              <a:t> 1,5 h </a:t>
            </a:r>
            <a:r>
              <a:rPr lang="pt-BR" sz="2016" kern="0" cap="none" dirty="0" err="1">
                <a:latin typeface="Century Gothic" panose="020F0302020204030204"/>
              </a:rPr>
              <a:t>of</a:t>
            </a:r>
            <a:r>
              <a:rPr lang="pt-BR" sz="2016" kern="0" cap="none" dirty="0">
                <a:latin typeface="Century Gothic" panose="020F0302020204030204"/>
              </a:rPr>
              <a:t> </a:t>
            </a:r>
            <a:r>
              <a:rPr lang="pt-BR" sz="2016" kern="0" cap="none" dirty="0" err="1">
                <a:latin typeface="Century Gothic" panose="020F0302020204030204"/>
              </a:rPr>
              <a:t>exposure</a:t>
            </a:r>
            <a:r>
              <a:rPr lang="pt-BR" sz="2016" kern="0" cap="none" dirty="0">
                <a:latin typeface="Century Gothic" panose="020F0302020204030204"/>
              </a:rPr>
              <a:t> per </a:t>
            </a:r>
            <a:r>
              <a:rPr lang="pt-BR" sz="2016" kern="0" cap="none" dirty="0" err="1">
                <a:latin typeface="Century Gothic" panose="020F0302020204030204"/>
              </a:rPr>
              <a:t>day</a:t>
            </a:r>
            <a:r>
              <a:rPr lang="pt-BR" sz="2016" kern="0" cap="none" dirty="0">
                <a:latin typeface="Century Gothic" panose="020F0302020204030204"/>
              </a:rPr>
              <a:t>:</a:t>
            </a:r>
          </a:p>
          <a:p>
            <a:pPr algn="l" defTabSz="1316736">
              <a:spcBef>
                <a:spcPts val="1728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~ 1 </a:t>
            </a:r>
            <a:r>
              <a:rPr lang="pt-BR" sz="2016" kern="0" cap="none" dirty="0" err="1">
                <a:latin typeface="Century Gothic" panose="020F0302020204030204"/>
              </a:rPr>
              <a:t>summer</a:t>
            </a:r>
            <a:r>
              <a:rPr lang="pt-BR" sz="2016" kern="0" cap="none" dirty="0">
                <a:latin typeface="Century Gothic" panose="020F0302020204030204"/>
              </a:rPr>
              <a:t> </a:t>
            </a:r>
            <a:r>
              <a:rPr lang="pt-BR" sz="2016" kern="0" cap="none" dirty="0" err="1">
                <a:latin typeface="Century Gothic" panose="020F0302020204030204"/>
              </a:rPr>
              <a:t>month</a:t>
            </a:r>
            <a:r>
              <a:rPr lang="pt-BR" sz="2016" kern="0" cap="none" dirty="0">
                <a:latin typeface="Century Gothic" panose="020F0302020204030204"/>
              </a:rPr>
              <a:t> RJ</a:t>
            </a:r>
          </a:p>
          <a:p>
            <a:pPr algn="l" defTabSz="1316736">
              <a:spcBef>
                <a:spcPts val="0"/>
              </a:spcBef>
              <a:defRPr/>
            </a:pPr>
            <a:endParaRPr lang="pt-BR" sz="2016" kern="0" cap="none" dirty="0">
              <a:latin typeface="Century Gothic" panose="020F0302020204030204"/>
            </a:endParaRPr>
          </a:p>
          <a:p>
            <a:pPr algn="l" defTabSz="1316736">
              <a:spcBef>
                <a:spcPts val="0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~ 1,2 </a:t>
            </a:r>
            <a:r>
              <a:rPr lang="pt-BR" sz="2016" kern="0" cap="none" dirty="0" err="1">
                <a:latin typeface="Century Gothic" panose="020F0302020204030204"/>
              </a:rPr>
              <a:t>years</a:t>
            </a:r>
            <a:r>
              <a:rPr lang="pt-BR" sz="2016" kern="0" cap="none" dirty="0">
                <a:latin typeface="Century Gothic" panose="020F0302020204030204"/>
              </a:rPr>
              <a:t> RJ</a:t>
            </a:r>
          </a:p>
        </p:txBody>
      </p:sp>
      <p:cxnSp>
        <p:nvCxnSpPr>
          <p:cNvPr id="12" name="Conector de Seta Reta 11"/>
          <p:cNvCxnSpPr/>
          <p:nvPr/>
        </p:nvCxnSpPr>
        <p:spPr>
          <a:xfrm>
            <a:off x="10443959" y="8140487"/>
            <a:ext cx="2449755" cy="17327"/>
          </a:xfrm>
          <a:prstGeom prst="straightConnector1">
            <a:avLst/>
          </a:prstGeom>
          <a:ln>
            <a:solidFill>
              <a:srgbClr val="FF78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/>
          <p:cNvCxnSpPr/>
          <p:nvPr/>
        </p:nvCxnSpPr>
        <p:spPr>
          <a:xfrm>
            <a:off x="10444265" y="8746897"/>
            <a:ext cx="2449755" cy="17327"/>
          </a:xfrm>
          <a:prstGeom prst="straightConnector1">
            <a:avLst/>
          </a:prstGeom>
          <a:ln>
            <a:solidFill>
              <a:srgbClr val="FF78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hape 196"/>
          <p:cNvSpPr txBox="1">
            <a:spLocks/>
          </p:cNvSpPr>
          <p:nvPr/>
        </p:nvSpPr>
        <p:spPr>
          <a:xfrm>
            <a:off x="7067929" y="7154663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>
                <a:latin typeface="Century Gothic" panose="020F0302020204030204"/>
              </a:rPr>
              <a:t>Time </a:t>
            </a:r>
            <a:r>
              <a:rPr lang="pt-BR" sz="2592" kern="0" cap="none" dirty="0" err="1">
                <a:latin typeface="Century Gothic" panose="020F0302020204030204"/>
              </a:rPr>
              <a:t>of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exposure</a:t>
            </a:r>
            <a:endParaRPr lang="pt-BR" sz="2592" kern="0" cap="none" dirty="0">
              <a:latin typeface="Century Gothic" panose="020F0302020204030204"/>
            </a:endParaRPr>
          </a:p>
          <a:p>
            <a:pPr algn="l" defTabSz="1316736">
              <a:spcBef>
                <a:spcPts val="0"/>
              </a:spcBef>
              <a:defRPr/>
            </a:pPr>
            <a:endParaRPr lang="pt-BR" sz="2592" kern="0" cap="none" dirty="0">
              <a:latin typeface="Century Gothic" panose="020F0302020204030204"/>
            </a:endParaRPr>
          </a:p>
          <a:p>
            <a:pPr algn="l" defTabSz="1316736">
              <a:spcBef>
                <a:spcPts val="0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      10 h </a:t>
            </a:r>
            <a:r>
              <a:rPr lang="pt-BR" sz="2016" kern="0" cap="none" dirty="0" err="1">
                <a:latin typeface="Century Gothic" panose="020F0302020204030204"/>
              </a:rPr>
              <a:t>xenon</a:t>
            </a:r>
            <a:r>
              <a:rPr lang="pt-BR" sz="2016" kern="0" cap="none" dirty="0">
                <a:latin typeface="Century Gothic" panose="020F0302020204030204"/>
              </a:rPr>
              <a:t> ~ 40 h RJ</a:t>
            </a:r>
          </a:p>
          <a:p>
            <a:pPr algn="l" defTabSz="1316736">
              <a:spcBef>
                <a:spcPts val="0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       </a:t>
            </a:r>
            <a:r>
              <a:rPr lang="pt-BR" sz="2016" kern="0" cap="none" dirty="0" err="1">
                <a:latin typeface="Century Gothic" panose="020F0302020204030204"/>
              </a:rPr>
              <a:t>to</a:t>
            </a:r>
            <a:endParaRPr lang="pt-BR" sz="2016" kern="0" cap="none" dirty="0">
              <a:latin typeface="Century Gothic" panose="020F0302020204030204"/>
            </a:endParaRPr>
          </a:p>
          <a:p>
            <a:pPr algn="l" defTabSz="1316736">
              <a:spcBef>
                <a:spcPts val="0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      150 h </a:t>
            </a:r>
            <a:r>
              <a:rPr lang="pt-BR" sz="2016" kern="0" cap="none" dirty="0" err="1">
                <a:latin typeface="Century Gothic" panose="020F0302020204030204"/>
              </a:rPr>
              <a:t>xenon</a:t>
            </a:r>
            <a:r>
              <a:rPr lang="pt-BR" sz="2016" kern="0" cap="none" dirty="0">
                <a:latin typeface="Century Gothic" panose="020F0302020204030204"/>
              </a:rPr>
              <a:t> ~ 600 h RJ</a:t>
            </a:r>
          </a:p>
        </p:txBody>
      </p:sp>
      <p:grpSp>
        <p:nvGrpSpPr>
          <p:cNvPr id="32" name="Agrupar 31"/>
          <p:cNvGrpSpPr/>
          <p:nvPr/>
        </p:nvGrpSpPr>
        <p:grpSpPr>
          <a:xfrm>
            <a:off x="198609" y="326707"/>
            <a:ext cx="2149174" cy="472737"/>
            <a:chOff x="6191985" y="7920941"/>
            <a:chExt cx="4805362" cy="892033"/>
          </a:xfrm>
        </p:grpSpPr>
        <p:pic>
          <p:nvPicPr>
            <p:cNvPr id="33" name="Imagem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35" name="Imagem 3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217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00647"/>
            <a:ext cx="8779669" cy="164597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fr-FR" sz="8100" spc="0" dirty="0">
                <a:latin typeface="Century Gothic" panose="020B0502020202020204" pitchFamily="34" charset="0"/>
              </a:rPr>
              <a:t>O </a:t>
            </a:r>
            <a:r>
              <a:rPr lang="fr-FR" sz="8100" spc="0" dirty="0" err="1">
                <a:latin typeface="Century Gothic" panose="020B0502020202020204" pitchFamily="34" charset="0"/>
              </a:rPr>
              <a:t>maior</a:t>
            </a:r>
            <a:r>
              <a:rPr lang="fr-FR" sz="8100" spc="0" dirty="0">
                <a:latin typeface="Century Gothic" panose="020B0502020202020204" pitchFamily="34" charset="0"/>
              </a:rPr>
              <a:t> </a:t>
            </a:r>
            <a:r>
              <a:rPr lang="fr-FR" sz="8100" spc="0" dirty="0" err="1">
                <a:latin typeface="Century Gothic" panose="020B0502020202020204" pitchFamily="34" charset="0"/>
              </a:rPr>
              <a:t>investimento</a:t>
            </a:r>
            <a:r>
              <a:rPr lang="fr-FR" sz="8100" spc="0" dirty="0">
                <a:latin typeface="Century Gothic" panose="020B0502020202020204" pitchFamily="34" charset="0"/>
              </a:rPr>
              <a:t> da </a:t>
            </a:r>
            <a:r>
              <a:rPr lang="fr-FR" sz="8100" spc="0" dirty="0" err="1">
                <a:latin typeface="Century Gothic" panose="020B0502020202020204" pitchFamily="34" charset="0"/>
              </a:rPr>
              <a:t>indústria</a:t>
            </a:r>
            <a:endParaRPr lang="fr-FR" sz="8100" spc="0" dirty="0">
              <a:latin typeface="Century Gothic" panose="020B050202020202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555685" y="5530884"/>
            <a:ext cx="7049519" cy="3831349"/>
            <a:chOff x="810109" y="2880576"/>
            <a:chExt cx="3671027" cy="1995430"/>
          </a:xfrm>
        </p:grpSpPr>
        <p:graphicFrame>
          <p:nvGraphicFramePr>
            <p:cNvPr id="5" name="Chart 416"/>
            <p:cNvGraphicFramePr/>
            <p:nvPr>
              <p:extLst>
                <p:ext uri="{D42A27DB-BD31-4B8C-83A1-F6EECF244321}">
                  <p14:modId xmlns:p14="http://schemas.microsoft.com/office/powerpoint/2010/main" val="4153340401"/>
                </p:ext>
              </p:extLst>
            </p:nvPr>
          </p:nvGraphicFramePr>
          <p:xfrm>
            <a:off x="810109" y="2880576"/>
            <a:ext cx="3082312" cy="19954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ZoneTexte 2"/>
            <p:cNvSpPr txBox="1"/>
            <p:nvPr/>
          </p:nvSpPr>
          <p:spPr>
            <a:xfrm>
              <a:off x="2915815" y="2942999"/>
              <a:ext cx="1565321" cy="3018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t">
              <a:spAutoFit/>
            </a:bodyPr>
            <a:lstStyle>
              <a:defPPr marL="0" marR="0" indent="0" algn="l" defTabSz="912209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1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82352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800" b="0" i="0" u="none" strike="noStrike" cap="all" spc="0" normalizeH="0" baseline="0">
                  <a:ln>
                    <a:noFill/>
                  </a:ln>
                  <a:solidFill>
                    <a:srgbClr val="929292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228072" algn="ctr" defTabSz="82352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800" b="0" i="0" u="none" strike="noStrike" cap="all" spc="0" normalizeH="0" baseline="0">
                  <a:ln>
                    <a:noFill/>
                  </a:ln>
                  <a:solidFill>
                    <a:srgbClr val="929292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456143" algn="ctr" defTabSz="82352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800" b="0" i="0" u="none" strike="noStrike" cap="all" spc="0" normalizeH="0" baseline="0">
                  <a:ln>
                    <a:noFill/>
                  </a:ln>
                  <a:solidFill>
                    <a:srgbClr val="929292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684196" algn="ctr" defTabSz="82352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800" b="0" i="0" u="none" strike="noStrike" cap="all" spc="0" normalizeH="0" baseline="0">
                  <a:ln>
                    <a:noFill/>
                  </a:ln>
                  <a:solidFill>
                    <a:srgbClr val="929292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912209" algn="ctr" defTabSz="82352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800" b="0" i="0" u="none" strike="noStrike" cap="all" spc="0" normalizeH="0" baseline="0">
                  <a:ln>
                    <a:noFill/>
                  </a:ln>
                  <a:solidFill>
                    <a:srgbClr val="929292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1140273" algn="ctr" defTabSz="82352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800" b="0" i="0" u="none" strike="noStrike" cap="all" spc="0" normalizeH="0" baseline="0">
                  <a:ln>
                    <a:noFill/>
                  </a:ln>
                  <a:solidFill>
                    <a:srgbClr val="929292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1368342" algn="ctr" defTabSz="82352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800" b="0" i="0" u="none" strike="noStrike" cap="all" spc="0" normalizeH="0" baseline="0">
                  <a:ln>
                    <a:noFill/>
                  </a:ln>
                  <a:solidFill>
                    <a:srgbClr val="929292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1596413" algn="ctr" defTabSz="82352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800" b="0" i="0" u="none" strike="noStrike" cap="all" spc="0" normalizeH="0" baseline="0">
                  <a:ln>
                    <a:noFill/>
                  </a:ln>
                  <a:solidFill>
                    <a:srgbClr val="929292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1824466" algn="ctr" defTabSz="82352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800" b="0" i="0" u="none" strike="noStrike" cap="all" spc="0" normalizeH="0" baseline="0">
                  <a:ln>
                    <a:noFill/>
                  </a:ln>
                  <a:solidFill>
                    <a:srgbClr val="929292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defTabSz="1582725"/>
              <a:r>
                <a:rPr lang="fr-FR" sz="3100" b="1" u="sng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794 M</a:t>
              </a:r>
              <a:r>
                <a:rPr lang="fr-FR" sz="3100" b="1" u="sng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€</a:t>
              </a:r>
            </a:p>
          </p:txBody>
        </p:sp>
      </p:grpSp>
      <p:pic>
        <p:nvPicPr>
          <p:cNvPr id="23" name="Picture 2" descr="http://www.businessoffashion.com/site/uploads/2016/01/Reconstructing_skin_-_Source_LOrea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3" r="25273"/>
          <a:stretch/>
        </p:blipFill>
        <p:spPr bwMode="auto">
          <a:xfrm>
            <a:off x="9147507" y="229833"/>
            <a:ext cx="8273164" cy="94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3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rowd of people on beach during dayti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 b="12445"/>
          <a:stretch/>
        </p:blipFill>
        <p:spPr bwMode="auto">
          <a:xfrm>
            <a:off x="1147" y="-1"/>
            <a:ext cx="17557044" cy="987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514657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8178" y="2207581"/>
            <a:ext cx="2725567" cy="2515258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567212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8" name="Retângulo 7"/>
          <p:cNvSpPr/>
          <p:nvPr/>
        </p:nvSpPr>
        <p:spPr>
          <a:xfrm>
            <a:off x="11619769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9" name="Retângulo 8"/>
          <p:cNvSpPr/>
          <p:nvPr/>
        </p:nvSpPr>
        <p:spPr>
          <a:xfrm>
            <a:off x="1514657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0" name="Retângulo 9"/>
          <p:cNvSpPr/>
          <p:nvPr/>
        </p:nvSpPr>
        <p:spPr>
          <a:xfrm>
            <a:off x="6567212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1" name="Retângulo 10"/>
          <p:cNvSpPr/>
          <p:nvPr/>
        </p:nvSpPr>
        <p:spPr>
          <a:xfrm>
            <a:off x="11619769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25602" name="Picture 2" descr="https://static.thenounproject.com/png/2779487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950" y="2633316"/>
            <a:ext cx="1663785" cy="166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static.thenounproject.com/png/2398580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4281" y="2633316"/>
            <a:ext cx="1663785" cy="166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static.thenounproject.com/png/2780529-2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99" y="6617088"/>
            <a:ext cx="1540726" cy="154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s://static.thenounproject.com/png/2778608-2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41" y="6242060"/>
            <a:ext cx="2231463" cy="223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https://static.thenounproject.com/png/2587877-2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869" y="6474486"/>
            <a:ext cx="1766608" cy="176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-16433" y="1"/>
            <a:ext cx="17574623" cy="987583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8" name="Retângulo 17"/>
          <p:cNvSpPr/>
          <p:nvPr/>
        </p:nvSpPr>
        <p:spPr>
          <a:xfrm>
            <a:off x="6584791" y="5740695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19" name="Picture 10" descr="https://static.thenounproject.com/png/2778608-2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519" y="6242059"/>
            <a:ext cx="2231463" cy="223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/>
          <p:cNvSpPr/>
          <p:nvPr/>
        </p:nvSpPr>
        <p:spPr>
          <a:xfrm>
            <a:off x="1512353" y="1848112"/>
            <a:ext cx="4389261" cy="7126776"/>
          </a:xfrm>
          <a:prstGeom prst="rect">
            <a:avLst/>
          </a:prstGeom>
          <a:noFill/>
          <a:ln>
            <a:solidFill>
              <a:srgbClr val="FFF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21" name="Retângulo 20"/>
          <p:cNvSpPr/>
          <p:nvPr/>
        </p:nvSpPr>
        <p:spPr>
          <a:xfrm>
            <a:off x="11671672" y="1848109"/>
            <a:ext cx="4389261" cy="7126776"/>
          </a:xfrm>
          <a:prstGeom prst="rect">
            <a:avLst/>
          </a:prstGeom>
          <a:solidFill>
            <a:srgbClr val="FFF05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22" name="Shape 196"/>
          <p:cNvSpPr txBox="1">
            <a:spLocks/>
          </p:cNvSpPr>
          <p:nvPr/>
        </p:nvSpPr>
        <p:spPr>
          <a:xfrm>
            <a:off x="6429774" y="3151140"/>
            <a:ext cx="4609931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spcBef>
                <a:spcPts val="1728"/>
              </a:spcBef>
              <a:defRPr/>
            </a:pPr>
            <a:r>
              <a:rPr lang="pt-BR" sz="4032" kern="0" cap="none" dirty="0">
                <a:latin typeface="Century Gothic" panose="020F0302020204030204"/>
              </a:rPr>
              <a:t>ENVIRONMENTAL CONDITIONS</a:t>
            </a:r>
            <a:endParaRPr lang="fr-FR" sz="4032" kern="0" cap="none" dirty="0">
              <a:latin typeface="Century Gothic" panose="020F0302020204030204"/>
            </a:endParaRPr>
          </a:p>
        </p:txBody>
      </p:sp>
      <p:sp>
        <p:nvSpPr>
          <p:cNvPr id="23" name="Shape 196"/>
          <p:cNvSpPr txBox="1">
            <a:spLocks/>
          </p:cNvSpPr>
          <p:nvPr/>
        </p:nvSpPr>
        <p:spPr>
          <a:xfrm>
            <a:off x="2046480" y="2441845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3456" kern="0" cap="none" dirty="0">
                <a:latin typeface="Century Gothic" panose="020F0302020204030204"/>
              </a:rPr>
              <a:t>VARIABLES</a:t>
            </a:r>
            <a:endParaRPr lang="fr-FR" sz="3456" kern="0" cap="none" dirty="0">
              <a:latin typeface="Century Gothic" panose="020F0302020204030204"/>
            </a:endParaRPr>
          </a:p>
        </p:txBody>
      </p:sp>
      <p:sp>
        <p:nvSpPr>
          <p:cNvPr id="24" name="Shape 196"/>
          <p:cNvSpPr txBox="1">
            <a:spLocks/>
          </p:cNvSpPr>
          <p:nvPr/>
        </p:nvSpPr>
        <p:spPr>
          <a:xfrm>
            <a:off x="2046480" y="3369474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 err="1">
                <a:latin typeface="Century Gothic" panose="020F0302020204030204"/>
              </a:rPr>
              <a:t>Temperature</a:t>
            </a:r>
            <a:endParaRPr lang="pt-BR" sz="2016" kern="0" cap="none" dirty="0">
              <a:latin typeface="Century Gothic" panose="020F0302020204030204"/>
            </a:endParaRPr>
          </a:p>
        </p:txBody>
      </p:sp>
      <p:sp>
        <p:nvSpPr>
          <p:cNvPr id="25" name="Shape 196"/>
          <p:cNvSpPr txBox="1">
            <a:spLocks/>
          </p:cNvSpPr>
          <p:nvPr/>
        </p:nvSpPr>
        <p:spPr>
          <a:xfrm>
            <a:off x="2097016" y="4319073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 err="1">
                <a:latin typeface="Century Gothic" panose="020F0302020204030204"/>
              </a:rPr>
              <a:t>Relative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humidity</a:t>
            </a:r>
            <a:endParaRPr lang="pt-BR" sz="2016" kern="0" cap="none" dirty="0">
              <a:latin typeface="Century Gothic" panose="020F0302020204030204"/>
            </a:endParaRPr>
          </a:p>
        </p:txBody>
      </p:sp>
      <p:sp>
        <p:nvSpPr>
          <p:cNvPr id="27" name="Shape 196"/>
          <p:cNvSpPr txBox="1">
            <a:spLocks/>
          </p:cNvSpPr>
          <p:nvPr/>
        </p:nvSpPr>
        <p:spPr>
          <a:xfrm>
            <a:off x="12114296" y="2432735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3456" kern="0" cap="none" dirty="0" err="1">
                <a:latin typeface="Century Gothic" panose="020F0302020204030204"/>
              </a:rPr>
              <a:t>Our</a:t>
            </a:r>
            <a:r>
              <a:rPr lang="pt-BR" sz="3456" kern="0" cap="none" dirty="0">
                <a:latin typeface="Century Gothic" panose="020F0302020204030204"/>
              </a:rPr>
              <a:t> </a:t>
            </a:r>
            <a:r>
              <a:rPr lang="pt-BR" sz="3456" kern="0" cap="none" dirty="0" err="1">
                <a:latin typeface="Century Gothic" panose="020F0302020204030204"/>
              </a:rPr>
              <a:t>study</a:t>
            </a:r>
            <a:endParaRPr lang="fr-FR" sz="3456" kern="0" cap="none" dirty="0">
              <a:latin typeface="Century Gothic" panose="020F0302020204030204"/>
            </a:endParaRPr>
          </a:p>
        </p:txBody>
      </p:sp>
      <p:sp>
        <p:nvSpPr>
          <p:cNvPr id="28" name="Shape 196"/>
          <p:cNvSpPr txBox="1">
            <a:spLocks/>
          </p:cNvSpPr>
          <p:nvPr/>
        </p:nvSpPr>
        <p:spPr>
          <a:xfrm>
            <a:off x="12114296" y="3398318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>
                <a:latin typeface="Century Gothic" panose="020F0302020204030204"/>
              </a:rPr>
              <a:t>T = 40 °C</a:t>
            </a:r>
            <a:endParaRPr lang="pt-BR" sz="2016" kern="0" cap="none" dirty="0">
              <a:latin typeface="Century Gothic" panose="020F0302020204030204"/>
            </a:endParaRPr>
          </a:p>
        </p:txBody>
      </p:sp>
      <p:sp>
        <p:nvSpPr>
          <p:cNvPr id="29" name="Shape 196"/>
          <p:cNvSpPr txBox="1">
            <a:spLocks/>
          </p:cNvSpPr>
          <p:nvPr/>
        </p:nvSpPr>
        <p:spPr>
          <a:xfrm>
            <a:off x="12114296" y="4384813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>
                <a:latin typeface="Century Gothic" panose="020F0302020204030204"/>
              </a:rPr>
              <a:t>RH = 50 %</a:t>
            </a:r>
            <a:endParaRPr lang="pt-BR" sz="2016" kern="0" cap="none" dirty="0">
              <a:latin typeface="Century Gothic" panose="020F0302020204030204"/>
            </a:endParaRPr>
          </a:p>
        </p:txBody>
      </p:sp>
      <p:pic>
        <p:nvPicPr>
          <p:cNvPr id="31" name="Picture 8"/>
          <p:cNvPicPr>
            <a:picLocks noChangeAspect="1"/>
          </p:cNvPicPr>
          <p:nvPr/>
        </p:nvPicPr>
        <p:blipFill rotWithShape="1">
          <a:blip r:embed="rId10"/>
          <a:srcRect l="6948" t="21040" r="63894" b="6913"/>
          <a:stretch/>
        </p:blipFill>
        <p:spPr>
          <a:xfrm>
            <a:off x="2700404" y="5668869"/>
            <a:ext cx="2089882" cy="2904709"/>
          </a:xfrm>
          <a:prstGeom prst="rect">
            <a:avLst/>
          </a:prstGeom>
        </p:spPr>
      </p:pic>
      <p:grpSp>
        <p:nvGrpSpPr>
          <p:cNvPr id="30" name="Agrupar 29"/>
          <p:cNvGrpSpPr/>
          <p:nvPr/>
        </p:nvGrpSpPr>
        <p:grpSpPr>
          <a:xfrm>
            <a:off x="198609" y="326707"/>
            <a:ext cx="2149174" cy="472737"/>
            <a:chOff x="6191985" y="7920941"/>
            <a:chExt cx="4805362" cy="892033"/>
          </a:xfrm>
        </p:grpSpPr>
        <p:pic>
          <p:nvPicPr>
            <p:cNvPr id="32" name="Imagem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33" name="Imagem 3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086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rowd of people on beach during dayti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 b="12445"/>
          <a:stretch/>
        </p:blipFill>
        <p:spPr bwMode="auto">
          <a:xfrm>
            <a:off x="1147" y="-1"/>
            <a:ext cx="17557044" cy="987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514657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8178" y="2207581"/>
            <a:ext cx="2725567" cy="2515258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567212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8" name="Retângulo 7"/>
          <p:cNvSpPr/>
          <p:nvPr/>
        </p:nvSpPr>
        <p:spPr>
          <a:xfrm>
            <a:off x="11619769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9" name="Retângulo 8"/>
          <p:cNvSpPr/>
          <p:nvPr/>
        </p:nvSpPr>
        <p:spPr>
          <a:xfrm>
            <a:off x="1514657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0" name="Retângulo 9"/>
          <p:cNvSpPr/>
          <p:nvPr/>
        </p:nvSpPr>
        <p:spPr>
          <a:xfrm>
            <a:off x="6567212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1" name="Retângulo 10"/>
          <p:cNvSpPr/>
          <p:nvPr/>
        </p:nvSpPr>
        <p:spPr>
          <a:xfrm>
            <a:off x="11619769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25602" name="Picture 2" descr="https://static.thenounproject.com/png/2779487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950" y="2633316"/>
            <a:ext cx="1663785" cy="166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static.thenounproject.com/png/2398580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4281" y="2633316"/>
            <a:ext cx="1663785" cy="166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static.thenounproject.com/png/2780529-2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99" y="6617088"/>
            <a:ext cx="1540726" cy="154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s://static.thenounproject.com/png/2778608-2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41" y="6242060"/>
            <a:ext cx="2231463" cy="223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https://static.thenounproject.com/png/2587877-2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869" y="6474486"/>
            <a:ext cx="1766608" cy="176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895" y="1"/>
            <a:ext cx="17557044" cy="987583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8" name="Retângulo 17"/>
          <p:cNvSpPr/>
          <p:nvPr/>
        </p:nvSpPr>
        <p:spPr>
          <a:xfrm>
            <a:off x="11627771" y="5740695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19" name="Picture 12" descr="https://static.thenounproject.com/png/2587877-2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0871" y="6474485"/>
            <a:ext cx="1766608" cy="176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/>
          <p:cNvSpPr/>
          <p:nvPr/>
        </p:nvSpPr>
        <p:spPr>
          <a:xfrm>
            <a:off x="1527736" y="1854670"/>
            <a:ext cx="4389261" cy="7126776"/>
          </a:xfrm>
          <a:prstGeom prst="rect">
            <a:avLst/>
          </a:prstGeom>
          <a:noFill/>
          <a:ln>
            <a:solidFill>
              <a:srgbClr val="FFF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21" name="Retângulo 20"/>
          <p:cNvSpPr/>
          <p:nvPr/>
        </p:nvSpPr>
        <p:spPr>
          <a:xfrm>
            <a:off x="6529170" y="1848110"/>
            <a:ext cx="4389261" cy="7126776"/>
          </a:xfrm>
          <a:prstGeom prst="rect">
            <a:avLst/>
          </a:prstGeom>
          <a:solidFill>
            <a:srgbClr val="FFF05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22" name="Shape 196"/>
          <p:cNvSpPr txBox="1">
            <a:spLocks/>
          </p:cNvSpPr>
          <p:nvPr/>
        </p:nvSpPr>
        <p:spPr>
          <a:xfrm>
            <a:off x="12066606" y="2917054"/>
            <a:ext cx="3639134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spcBef>
                <a:spcPts val="1728"/>
              </a:spcBef>
              <a:defRPr/>
            </a:pPr>
            <a:r>
              <a:rPr lang="pt-BR" sz="4032" kern="0" cap="none" dirty="0">
                <a:latin typeface="Century Gothic" panose="020F0302020204030204"/>
              </a:rPr>
              <a:t>POSITIONING OF THE SAMPLES</a:t>
            </a:r>
            <a:endParaRPr lang="fr-FR" sz="4032" kern="0" cap="none" dirty="0">
              <a:latin typeface="Century Gothic" panose="020F0302020204030204"/>
            </a:endParaRPr>
          </a:p>
        </p:txBody>
      </p:sp>
      <p:sp>
        <p:nvSpPr>
          <p:cNvPr id="23" name="Shape 196"/>
          <p:cNvSpPr txBox="1">
            <a:spLocks/>
          </p:cNvSpPr>
          <p:nvPr/>
        </p:nvSpPr>
        <p:spPr>
          <a:xfrm>
            <a:off x="2061863" y="2448403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3456" kern="0" cap="none" dirty="0">
                <a:latin typeface="Century Gothic" panose="020F0302020204030204"/>
              </a:rPr>
              <a:t>VARIABLES</a:t>
            </a:r>
            <a:endParaRPr lang="fr-FR" sz="3456" kern="0" cap="none" dirty="0">
              <a:latin typeface="Century Gothic" panose="020F0302020204030204"/>
            </a:endParaRPr>
          </a:p>
        </p:txBody>
      </p:sp>
      <p:sp>
        <p:nvSpPr>
          <p:cNvPr id="24" name="Shape 196"/>
          <p:cNvSpPr txBox="1">
            <a:spLocks/>
          </p:cNvSpPr>
          <p:nvPr/>
        </p:nvSpPr>
        <p:spPr>
          <a:xfrm>
            <a:off x="2061863" y="3376031"/>
            <a:ext cx="3400206" cy="740692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 err="1">
                <a:latin typeface="Century Gothic" panose="020F0302020204030204"/>
              </a:rPr>
              <a:t>Tresses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preparation</a:t>
            </a:r>
            <a:endParaRPr lang="pt-BR" sz="2592" kern="0" cap="none" dirty="0">
              <a:latin typeface="Century Gothic" panose="020F0302020204030204"/>
            </a:endParaRPr>
          </a:p>
          <a:p>
            <a:pPr algn="l" defTabSz="1316736">
              <a:spcBef>
                <a:spcPts val="0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      </a:t>
            </a:r>
          </a:p>
        </p:txBody>
      </p:sp>
      <p:sp>
        <p:nvSpPr>
          <p:cNvPr id="25" name="Shape 196"/>
          <p:cNvSpPr txBox="1">
            <a:spLocks/>
          </p:cNvSpPr>
          <p:nvPr/>
        </p:nvSpPr>
        <p:spPr>
          <a:xfrm>
            <a:off x="2053221" y="4296516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 err="1">
                <a:latin typeface="Century Gothic" panose="020F0302020204030204"/>
              </a:rPr>
              <a:t>Positioning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from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the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lamp</a:t>
            </a:r>
            <a:endParaRPr lang="pt-BR" sz="2016" kern="0" cap="none" dirty="0">
              <a:latin typeface="Century Gothic" panose="020F0302020204030204"/>
            </a:endParaRPr>
          </a:p>
        </p:txBody>
      </p:sp>
      <p:sp>
        <p:nvSpPr>
          <p:cNvPr id="27" name="Shape 196"/>
          <p:cNvSpPr txBox="1">
            <a:spLocks/>
          </p:cNvSpPr>
          <p:nvPr/>
        </p:nvSpPr>
        <p:spPr>
          <a:xfrm>
            <a:off x="6971794" y="2432736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3456" kern="0" cap="none" dirty="0" err="1">
                <a:latin typeface="Century Gothic" panose="020F0302020204030204"/>
              </a:rPr>
              <a:t>Our</a:t>
            </a:r>
            <a:r>
              <a:rPr lang="pt-BR" sz="3456" kern="0" cap="none" dirty="0">
                <a:latin typeface="Century Gothic" panose="020F0302020204030204"/>
              </a:rPr>
              <a:t> </a:t>
            </a:r>
            <a:r>
              <a:rPr lang="pt-BR" sz="3456" kern="0" cap="none" dirty="0" err="1">
                <a:latin typeface="Century Gothic" panose="020F0302020204030204"/>
              </a:rPr>
              <a:t>study</a:t>
            </a:r>
            <a:endParaRPr lang="fr-FR" sz="3456" kern="0" cap="none" dirty="0">
              <a:latin typeface="Century Gothic" panose="020F0302020204030204"/>
            </a:endParaRPr>
          </a:p>
        </p:txBody>
      </p:sp>
      <p:sp>
        <p:nvSpPr>
          <p:cNvPr id="28" name="Shape 196"/>
          <p:cNvSpPr txBox="1">
            <a:spLocks/>
          </p:cNvSpPr>
          <p:nvPr/>
        </p:nvSpPr>
        <p:spPr>
          <a:xfrm>
            <a:off x="6971794" y="3398319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>
                <a:latin typeface="Century Gothic" panose="020F0302020204030204"/>
              </a:rPr>
              <a:t>Flat </a:t>
            </a:r>
            <a:r>
              <a:rPr lang="pt-BR" sz="2592" kern="0" cap="none" dirty="0" err="1">
                <a:latin typeface="Century Gothic" panose="020F0302020204030204"/>
              </a:rPr>
              <a:t>swatches</a:t>
            </a:r>
            <a:endParaRPr lang="pt-BR" sz="2016" kern="0" cap="none" dirty="0">
              <a:latin typeface="Century Gothic" panose="020F0302020204030204"/>
            </a:endParaRPr>
          </a:p>
        </p:txBody>
      </p:sp>
      <p:sp>
        <p:nvSpPr>
          <p:cNvPr id="29" name="Shape 196"/>
          <p:cNvSpPr txBox="1">
            <a:spLocks/>
          </p:cNvSpPr>
          <p:nvPr/>
        </p:nvSpPr>
        <p:spPr>
          <a:xfrm>
            <a:off x="6971794" y="4121339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 err="1">
                <a:latin typeface="Century Gothic" panose="020F0302020204030204"/>
              </a:rPr>
              <a:t>Equidistance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from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the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lamp</a:t>
            </a:r>
            <a:endParaRPr lang="pt-BR" sz="2016" kern="0" cap="none" dirty="0">
              <a:latin typeface="Century Gothic" panose="020F0302020204030204"/>
            </a:endParaRPr>
          </a:p>
        </p:txBody>
      </p:sp>
      <p:pic>
        <p:nvPicPr>
          <p:cNvPr id="31" name="Picture 45" descr="C:\Users\oliveiran\AppData\Local\Microsoft\Windows\INetCache\Content.Word\DSC_3605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9" t="31940" r="11799" b="35158"/>
          <a:stretch/>
        </p:blipFill>
        <p:spPr bwMode="auto">
          <a:xfrm rot="5400000">
            <a:off x="5945259" y="6522501"/>
            <a:ext cx="3178516" cy="9565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619" y="6145209"/>
            <a:ext cx="2389966" cy="1792475"/>
          </a:xfrm>
          <a:prstGeom prst="rect">
            <a:avLst/>
          </a:prstGeom>
        </p:spPr>
      </p:pic>
      <p:grpSp>
        <p:nvGrpSpPr>
          <p:cNvPr id="30" name="Agrupar 29"/>
          <p:cNvGrpSpPr/>
          <p:nvPr/>
        </p:nvGrpSpPr>
        <p:grpSpPr>
          <a:xfrm>
            <a:off x="198609" y="326707"/>
            <a:ext cx="2149174" cy="472737"/>
            <a:chOff x="6191985" y="7920941"/>
            <a:chExt cx="4805362" cy="892033"/>
          </a:xfrm>
        </p:grpSpPr>
        <p:pic>
          <p:nvPicPr>
            <p:cNvPr id="33" name="Imagem 3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34" name="Imagem 3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273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rowd of people on beach during dayti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 b="12445"/>
          <a:stretch/>
        </p:blipFill>
        <p:spPr bwMode="auto">
          <a:xfrm>
            <a:off x="1147" y="-1"/>
            <a:ext cx="17557044" cy="987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148" y="-1"/>
            <a:ext cx="17557044" cy="9875839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4" name="Shape 195"/>
          <p:cNvSpPr txBox="1">
            <a:spLocks/>
          </p:cNvSpPr>
          <p:nvPr/>
        </p:nvSpPr>
        <p:spPr>
          <a:xfrm>
            <a:off x="17150" y="-138612"/>
            <a:ext cx="17557044" cy="152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51842" rIns="0" bIns="0" anchor="b">
            <a:normAutofit/>
          </a:bodyPr>
          <a:lstStyle>
            <a:lvl1pPr marL="0" marR="0" indent="0" algn="r" defTabSz="914400" rtl="0" eaLnBrk="1" fontAlgn="t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400" b="0" i="0" u="none" strike="noStrike" cap="all" spc="-113" baseline="0">
                <a:ln>
                  <a:noFill/>
                </a:ln>
                <a:solidFill>
                  <a:srgbClr val="BD964B"/>
                </a:solidFill>
                <a:uFillTx/>
                <a:latin typeface="Century Gothic"/>
                <a:ea typeface="Century Gothic"/>
                <a:cs typeface="Century Gothic"/>
                <a:sym typeface="Times New Roman"/>
              </a:defRPr>
            </a:lvl1pPr>
            <a:lvl2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ctr" defTabSz="1316736">
              <a:lnSpc>
                <a:spcPts val="3600"/>
              </a:lnSpc>
              <a:defRPr/>
            </a:pPr>
            <a:r>
              <a:rPr lang="pt-BR" sz="6336" kern="0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Our</a:t>
            </a:r>
            <a:r>
              <a:rPr lang="pt-BR" sz="6336" kern="0" dirty="0">
                <a:solidFill>
                  <a:srgbClr val="FF785A"/>
                </a:solidFill>
                <a:latin typeface="Century Gothic" panose="020B0502020202020204" pitchFamily="34" charset="0"/>
              </a:rPr>
              <a:t> </a:t>
            </a:r>
            <a:r>
              <a:rPr lang="pt-BR" sz="6336" kern="0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study</a:t>
            </a:r>
            <a:endParaRPr lang="pt-BR" sz="6336" kern="0" spc="-163" dirty="0">
              <a:solidFill>
                <a:srgbClr val="FF785A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514657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7" name="Retângulo 6"/>
          <p:cNvSpPr/>
          <p:nvPr/>
        </p:nvSpPr>
        <p:spPr>
          <a:xfrm>
            <a:off x="6567212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8" name="Retângulo 7"/>
          <p:cNvSpPr/>
          <p:nvPr/>
        </p:nvSpPr>
        <p:spPr>
          <a:xfrm>
            <a:off x="11619769" y="1848114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9" name="Retângulo 8"/>
          <p:cNvSpPr/>
          <p:nvPr/>
        </p:nvSpPr>
        <p:spPr>
          <a:xfrm>
            <a:off x="1514657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0" name="Retângulo 9"/>
          <p:cNvSpPr/>
          <p:nvPr/>
        </p:nvSpPr>
        <p:spPr>
          <a:xfrm>
            <a:off x="6567212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1" name="Retângulo 10"/>
          <p:cNvSpPr/>
          <p:nvPr/>
        </p:nvSpPr>
        <p:spPr>
          <a:xfrm>
            <a:off x="11619769" y="5740696"/>
            <a:ext cx="4389261" cy="3234191"/>
          </a:xfrm>
          <a:prstGeom prst="rect">
            <a:avLst/>
          </a:prstGeom>
          <a:solidFill>
            <a:srgbClr val="FFB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362" y="2687585"/>
            <a:ext cx="1685289" cy="1555250"/>
          </a:xfrm>
          <a:prstGeom prst="rect">
            <a:avLst/>
          </a:prstGeom>
        </p:spPr>
      </p:pic>
      <p:pic>
        <p:nvPicPr>
          <p:cNvPr id="25602" name="Picture 2" descr="https://static.thenounproject.com/png/2779487-2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090" y="2950830"/>
            <a:ext cx="1028762" cy="102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static.thenounproject.com/png/2398580-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0180" y="2950830"/>
            <a:ext cx="1028762" cy="102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static.thenounproject.com/png/2780529-2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70" y="6881456"/>
            <a:ext cx="952671" cy="95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s://static.thenounproject.com/png/2778608-2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767" y="6667906"/>
            <a:ext cx="1379772" cy="137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https://static.thenounproject.com/png/2587877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602" y="6811623"/>
            <a:ext cx="1092340" cy="109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hape 196"/>
          <p:cNvSpPr txBox="1">
            <a:spLocks/>
          </p:cNvSpPr>
          <p:nvPr/>
        </p:nvSpPr>
        <p:spPr>
          <a:xfrm>
            <a:off x="1755964" y="2712925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 err="1">
                <a:latin typeface="Century Gothic" panose="020F0302020204030204"/>
              </a:rPr>
              <a:t>Brazilian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hair</a:t>
            </a:r>
            <a:endParaRPr lang="pt-BR" sz="2016" kern="0" cap="none" dirty="0">
              <a:latin typeface="Century Gothic" panose="020F0302020204030204"/>
            </a:endParaRPr>
          </a:p>
        </p:txBody>
      </p:sp>
      <p:sp>
        <p:nvSpPr>
          <p:cNvPr id="27" name="Shape 196"/>
          <p:cNvSpPr txBox="1">
            <a:spLocks/>
          </p:cNvSpPr>
          <p:nvPr/>
        </p:nvSpPr>
        <p:spPr>
          <a:xfrm>
            <a:off x="1755964" y="3404464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>
                <a:latin typeface="Century Gothic" panose="020F0302020204030204"/>
              </a:rPr>
              <a:t>Brown 4/5</a:t>
            </a:r>
            <a:endParaRPr lang="pt-BR" sz="2016" kern="0" cap="none" dirty="0">
              <a:latin typeface="Century Gothic" panose="020F0302020204030204"/>
            </a:endParaRPr>
          </a:p>
        </p:txBody>
      </p:sp>
      <p:sp>
        <p:nvSpPr>
          <p:cNvPr id="28" name="Shape 196"/>
          <p:cNvSpPr txBox="1">
            <a:spLocks/>
          </p:cNvSpPr>
          <p:nvPr/>
        </p:nvSpPr>
        <p:spPr>
          <a:xfrm>
            <a:off x="1755964" y="4096001"/>
            <a:ext cx="3564861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 err="1">
                <a:latin typeface="Century Gothic" panose="020F0302020204030204"/>
              </a:rPr>
              <a:t>Different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sensitization</a:t>
            </a:r>
            <a:r>
              <a:rPr lang="pt-BR" sz="2016" kern="0" cap="none" dirty="0">
                <a:latin typeface="Century Gothic" panose="020F0302020204030204"/>
              </a:rPr>
              <a:t>      </a:t>
            </a:r>
          </a:p>
          <a:p>
            <a:pPr algn="l" defTabSz="1316736">
              <a:spcBef>
                <a:spcPts val="0"/>
              </a:spcBef>
              <a:defRPr/>
            </a:pPr>
            <a:endParaRPr lang="pt-BR" sz="2016" kern="0" cap="none" dirty="0">
              <a:latin typeface="Century Gothic" panose="020F0302020204030204"/>
            </a:endParaRPr>
          </a:p>
        </p:txBody>
      </p:sp>
      <p:sp>
        <p:nvSpPr>
          <p:cNvPr id="29" name="Shape 196"/>
          <p:cNvSpPr txBox="1">
            <a:spLocks/>
          </p:cNvSpPr>
          <p:nvPr/>
        </p:nvSpPr>
        <p:spPr>
          <a:xfrm>
            <a:off x="6806264" y="2712925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 err="1">
                <a:latin typeface="Century Gothic" panose="020F0302020204030204"/>
              </a:rPr>
              <a:t>Xenon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arc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lamp</a:t>
            </a:r>
            <a:endParaRPr lang="pt-BR" sz="2016" kern="0" cap="none" dirty="0">
              <a:latin typeface="Century Gothic" panose="020F0302020204030204"/>
            </a:endParaRPr>
          </a:p>
        </p:txBody>
      </p:sp>
      <p:sp>
        <p:nvSpPr>
          <p:cNvPr id="30" name="Shape 196"/>
          <p:cNvSpPr txBox="1">
            <a:spLocks/>
          </p:cNvSpPr>
          <p:nvPr/>
        </p:nvSpPr>
        <p:spPr>
          <a:xfrm>
            <a:off x="6806264" y="3430854"/>
            <a:ext cx="2735737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lvl="0" algn="l"/>
            <a:r>
              <a:rPr lang="sv-SE" sz="2592" kern="0" cap="none" dirty="0">
                <a:latin typeface="Century Gothic" panose="020F0302020204030204"/>
              </a:rPr>
              <a:t>Ci3000 from </a:t>
            </a:r>
            <a:r>
              <a:rPr lang="sv-SE" sz="2592" i="1" kern="0" cap="none" dirty="0">
                <a:latin typeface="Century Gothic" panose="020F0302020204030204"/>
              </a:rPr>
              <a:t>Atlas Material Testing Solutions</a:t>
            </a:r>
            <a:endParaRPr lang="pt-BR" sz="2016" i="1" kern="0" cap="none" dirty="0">
              <a:latin typeface="Century Gothic" panose="020F03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Shape 196"/>
              <p:cNvSpPr txBox="1">
                <a:spLocks/>
              </p:cNvSpPr>
              <p:nvPr/>
            </p:nvSpPr>
            <p:spPr>
              <a:xfrm>
                <a:off x="11906575" y="2949385"/>
                <a:ext cx="2773516" cy="718405"/>
              </a:xfrm>
              <a:prstGeom prst="rect">
                <a:avLst/>
              </a:prstGeom>
            </p:spPr>
            <p:txBody>
              <a:bodyPr vert="horz" lIns="131678" tIns="0" rIns="0" bIns="65839" rtlCol="0">
                <a:noAutofit/>
              </a:bodyPr>
              <a:lstStyle>
                <a:lvl1pPr marL="0" marR="0" indent="0" algn="r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cap="all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Century Gothic Normal" charset="0"/>
                    <a:cs typeface="Century Gothic Normal" charset="0"/>
                    <a:sym typeface="Times New Roman"/>
                  </a:defRPr>
                </a:lvl1pPr>
                <a:lvl2pPr marL="0" marR="0" indent="0" algn="r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cap="all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Century Gothic Normal" charset="0"/>
                    <a:cs typeface="Century Gothic Normal" charset="0"/>
                    <a:sym typeface="Times New Roman"/>
                  </a:defRPr>
                </a:lvl2pPr>
                <a:lvl3pPr marL="0" marR="0" indent="0" algn="r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cap="all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Century Gothic Normal" charset="0"/>
                    <a:cs typeface="Century Gothic Normal" charset="0"/>
                    <a:sym typeface="Times New Roman"/>
                  </a:defRPr>
                </a:lvl3pPr>
                <a:lvl4pPr marL="0" marR="0" indent="0" algn="r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cap="all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Century Gothic Normal" charset="0"/>
                    <a:cs typeface="Century Gothic Normal" charset="0"/>
                    <a:sym typeface="Times New Roman"/>
                  </a:defRPr>
                </a:lvl4pPr>
                <a:lvl5pPr marL="0" marR="0" indent="0" algn="r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cap="all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Century Gothic Normal" charset="0"/>
                    <a:cs typeface="Century Gothic Normal" charset="0"/>
                    <a:sym typeface="Times New Roman"/>
                  </a:defRPr>
                </a:lvl5pPr>
                <a:lvl6pPr marL="1937384" marR="0" indent="-222884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Pct val="100000"/>
                  <a:buFontTx/>
                  <a:buChar char="•"/>
                  <a:tabLst/>
                  <a:defRPr sz="1950" b="1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defRPr>
                </a:lvl6pPr>
                <a:lvl7pPr marL="2280284" marR="0" indent="-222884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Pct val="100000"/>
                  <a:buFontTx/>
                  <a:buChar char="•"/>
                  <a:tabLst/>
                  <a:defRPr sz="1950" b="1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defRPr>
                </a:lvl7pPr>
                <a:lvl8pPr marL="2623184" marR="0" indent="-222884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Pct val="100000"/>
                  <a:buFontTx/>
                  <a:buChar char="•"/>
                  <a:tabLst/>
                  <a:defRPr sz="1950" b="1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defRPr>
                </a:lvl8pPr>
                <a:lvl9pPr marL="2966084" marR="0" indent="-222884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Pct val="100000"/>
                  <a:buFontTx/>
                  <a:buChar char="•"/>
                  <a:tabLst/>
                  <a:defRPr sz="1950" b="1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defRPr>
                </a:lvl9pPr>
              </a:lstStyle>
              <a:p>
                <a:pPr lvl="0" algn="l"/>
                <a14:m>
                  <m:oMath xmlns:m="http://schemas.openxmlformats.org/officeDocument/2006/math">
                    <m:r>
                      <a:rPr lang="pt-BR" sz="2592" i="1" cap="none">
                        <a:latin typeface="Cambria Math" panose="02040503050406030204" pitchFamily="18" charset="0"/>
                      </a:rPr>
                      <m:t>60 </m:t>
                    </m:r>
                    <m:r>
                      <a:rPr lang="pt-BR" sz="2592" i="1" cap="none">
                        <a:latin typeface="Cambria Math" panose="02040503050406030204" pitchFamily="18" charset="0"/>
                      </a:rPr>
                      <m:t>𝑊</m:t>
                    </m:r>
                    <m:r>
                      <a:rPr lang="pt-BR" sz="2592" i="1" cap="none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sz="2592" i="1" cap="none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592" i="1" cap="none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pt-BR" sz="2592" i="1" cap="none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pt-BR" sz="2592" cap="none" dirty="0"/>
                  <a:t> </a:t>
                </a:r>
                <a:r>
                  <a:rPr lang="pt-BR" sz="2592" cap="none" dirty="0" err="1"/>
                  <a:t>to</a:t>
                </a:r>
                <a:r>
                  <a:rPr lang="pt-BR" sz="2592" cap="none" dirty="0"/>
                  <a:t> </a:t>
                </a:r>
                <a:r>
                  <a:rPr lang="pt-BR" sz="2592" cap="none" dirty="0" err="1"/>
                  <a:t>the</a:t>
                </a:r>
                <a:r>
                  <a:rPr lang="pt-BR" sz="2592" cap="none" dirty="0"/>
                  <a:t> </a:t>
                </a:r>
                <a:r>
                  <a:rPr lang="pt-BR" sz="2592" cap="none" dirty="0" err="1"/>
                  <a:t>window</a:t>
                </a:r>
                <a:r>
                  <a:rPr lang="pt-BR" sz="2592" cap="none" dirty="0"/>
                  <a:t> </a:t>
                </a:r>
                <a:r>
                  <a:rPr lang="pt-BR" sz="2592" cap="none" dirty="0" err="1"/>
                  <a:t>of</a:t>
                </a:r>
                <a:r>
                  <a:rPr lang="pt-BR" sz="2592" cap="none" dirty="0"/>
                  <a:t> 300 a 400 </a:t>
                </a:r>
                <a:r>
                  <a:rPr lang="pt-BR" sz="2592" i="1" cap="none" dirty="0" err="1"/>
                  <a:t>nm</a:t>
                </a:r>
                <a:endParaRPr lang="pt-BR" sz="2016" kern="0" cap="none" dirty="0">
                  <a:latin typeface="Century Gothic" panose="020F0302020204030204"/>
                </a:endParaRPr>
              </a:p>
            </p:txBody>
          </p:sp>
        </mc:Choice>
        <mc:Fallback xmlns="">
          <p:sp>
            <p:nvSpPr>
              <p:cNvPr id="31" name="Shape 1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6575" y="2949385"/>
                <a:ext cx="2773516" cy="718405"/>
              </a:xfrm>
              <a:prstGeom prst="rect">
                <a:avLst/>
              </a:prstGeom>
              <a:blipFill>
                <a:blip r:embed="rId11"/>
                <a:stretch>
                  <a:fillRect l="-2418" t="-13559" r="-1758" b="-9406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Shape 196"/>
          <p:cNvSpPr txBox="1">
            <a:spLocks/>
          </p:cNvSpPr>
          <p:nvPr/>
        </p:nvSpPr>
        <p:spPr>
          <a:xfrm>
            <a:off x="1755964" y="6998589"/>
            <a:ext cx="238512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>
                <a:latin typeface="Century Gothic" panose="020F0302020204030204"/>
              </a:rPr>
              <a:t>10 h </a:t>
            </a:r>
            <a:r>
              <a:rPr lang="pt-BR" sz="2592" kern="0" cap="none" dirty="0" err="1">
                <a:latin typeface="Century Gothic" panose="020F0302020204030204"/>
              </a:rPr>
              <a:t>to</a:t>
            </a:r>
            <a:r>
              <a:rPr lang="pt-BR" sz="2592" kern="0" cap="none" dirty="0">
                <a:latin typeface="Century Gothic" panose="020F0302020204030204"/>
              </a:rPr>
              <a:t> 150 h </a:t>
            </a:r>
            <a:r>
              <a:rPr lang="pt-BR" sz="2592" kern="0" cap="none" dirty="0" err="1">
                <a:latin typeface="Century Gothic" panose="020F0302020204030204"/>
              </a:rPr>
              <a:t>of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exposure</a:t>
            </a:r>
            <a:endParaRPr lang="pt-BR" sz="2016" kern="0" cap="none" dirty="0">
              <a:latin typeface="Century Gothic" panose="020F0302020204030204"/>
            </a:endParaRPr>
          </a:p>
        </p:txBody>
      </p:sp>
      <p:sp>
        <p:nvSpPr>
          <p:cNvPr id="33" name="Shape 196"/>
          <p:cNvSpPr txBox="1">
            <a:spLocks/>
          </p:cNvSpPr>
          <p:nvPr/>
        </p:nvSpPr>
        <p:spPr>
          <a:xfrm>
            <a:off x="7093448" y="6835751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>
                <a:latin typeface="Century Gothic" panose="020F0302020204030204"/>
              </a:rPr>
              <a:t>T = 40 °C</a:t>
            </a:r>
            <a:endParaRPr lang="pt-BR" sz="2016" kern="0" cap="none" dirty="0">
              <a:latin typeface="Century Gothic" panose="020F0302020204030204"/>
            </a:endParaRPr>
          </a:p>
        </p:txBody>
      </p:sp>
      <p:sp>
        <p:nvSpPr>
          <p:cNvPr id="34" name="Shape 196"/>
          <p:cNvSpPr txBox="1">
            <a:spLocks/>
          </p:cNvSpPr>
          <p:nvPr/>
        </p:nvSpPr>
        <p:spPr>
          <a:xfrm>
            <a:off x="7093448" y="7475456"/>
            <a:ext cx="340020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>
                <a:latin typeface="Century Gothic" panose="020F0302020204030204"/>
              </a:rPr>
              <a:t>RH = 50 %</a:t>
            </a:r>
            <a:endParaRPr lang="pt-BR" sz="2016" kern="0" cap="none" dirty="0">
              <a:latin typeface="Century Gothic" panose="020F0302020204030204"/>
            </a:endParaRPr>
          </a:p>
        </p:txBody>
      </p:sp>
      <p:sp>
        <p:nvSpPr>
          <p:cNvPr id="35" name="Shape 196"/>
          <p:cNvSpPr txBox="1">
            <a:spLocks/>
          </p:cNvSpPr>
          <p:nvPr/>
        </p:nvSpPr>
        <p:spPr>
          <a:xfrm>
            <a:off x="11940383" y="6620035"/>
            <a:ext cx="288979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>
                <a:latin typeface="Century Gothic" panose="020F0302020204030204"/>
              </a:rPr>
              <a:t>Flat </a:t>
            </a:r>
            <a:r>
              <a:rPr lang="pt-BR" sz="2592" kern="0" cap="none" dirty="0" err="1">
                <a:latin typeface="Century Gothic" panose="020F0302020204030204"/>
              </a:rPr>
              <a:t>swatches</a:t>
            </a:r>
            <a:endParaRPr lang="pt-BR" sz="2016" kern="0" cap="none" dirty="0">
              <a:latin typeface="Century Gothic" panose="020F0302020204030204"/>
            </a:endParaRPr>
          </a:p>
        </p:txBody>
      </p:sp>
      <p:sp>
        <p:nvSpPr>
          <p:cNvPr id="36" name="Shape 196"/>
          <p:cNvSpPr txBox="1">
            <a:spLocks/>
          </p:cNvSpPr>
          <p:nvPr/>
        </p:nvSpPr>
        <p:spPr>
          <a:xfrm>
            <a:off x="11940383" y="7377144"/>
            <a:ext cx="2889796" cy="718405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 err="1">
                <a:latin typeface="Century Gothic" panose="020F0302020204030204"/>
              </a:rPr>
              <a:t>Equidistance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from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the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lamp</a:t>
            </a:r>
            <a:endParaRPr lang="pt-BR" sz="2016" kern="0" cap="none" dirty="0">
              <a:latin typeface="Century Gothic" panose="020F0302020204030204"/>
            </a:endParaRPr>
          </a:p>
        </p:txBody>
      </p:sp>
      <p:grpSp>
        <p:nvGrpSpPr>
          <p:cNvPr id="37" name="Agrupar 36"/>
          <p:cNvGrpSpPr/>
          <p:nvPr/>
        </p:nvGrpSpPr>
        <p:grpSpPr>
          <a:xfrm>
            <a:off x="198609" y="326707"/>
            <a:ext cx="2149174" cy="472737"/>
            <a:chOff x="6191985" y="7920941"/>
            <a:chExt cx="4805362" cy="892033"/>
          </a:xfrm>
        </p:grpSpPr>
        <p:pic>
          <p:nvPicPr>
            <p:cNvPr id="38" name="Imagem 3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39" name="Imagem 3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567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images.unsplash.com/photo-1479981280584-037818c1297d?ixlib=rb-1.2.1&amp;ixid=eyJhcHBfaWQiOjEyMDd9&amp;auto=format&amp;fit=crop&amp;w=1000&amp;q=8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6"/>
          <a:stretch/>
        </p:blipFill>
        <p:spPr bwMode="auto">
          <a:xfrm>
            <a:off x="1147" y="-47028"/>
            <a:ext cx="17557044" cy="992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75" y="10100688"/>
            <a:ext cx="5952935" cy="97386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7151" y="-76505"/>
            <a:ext cx="17541041" cy="9940913"/>
          </a:xfrm>
          <a:prstGeom prst="rect">
            <a:avLst/>
          </a:prstGeom>
          <a:gradFill flip="none" rotWithShape="1">
            <a:gsLst>
              <a:gs pos="0">
                <a:srgbClr val="1A6F8F">
                  <a:alpha val="42000"/>
                </a:srgbClr>
              </a:gs>
              <a:gs pos="100000">
                <a:srgbClr val="1A6F8F">
                  <a:alpha val="43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pic>
        <p:nvPicPr>
          <p:cNvPr id="14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23" y="5443426"/>
            <a:ext cx="5047904" cy="3589212"/>
          </a:xfrm>
          <a:prstGeom prst="rect">
            <a:avLst/>
          </a:prstGeom>
          <a:noFill/>
        </p:spPr>
      </p:pic>
      <p:sp>
        <p:nvSpPr>
          <p:cNvPr id="16" name="Espace réservé du texte 21"/>
          <p:cNvSpPr txBox="1">
            <a:spLocks/>
          </p:cNvSpPr>
          <p:nvPr/>
        </p:nvSpPr>
        <p:spPr>
          <a:xfrm>
            <a:off x="6585722" y="5844691"/>
            <a:ext cx="10094617" cy="2464891"/>
          </a:xfrm>
          <a:prstGeom prst="rect">
            <a:avLst/>
          </a:prstGeom>
        </p:spPr>
        <p:txBody>
          <a:bodyPr vert="horz" lIns="131678" tIns="65839" rIns="131678" bIns="65839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sv-SE" sz="2592" b="1" dirty="0">
                <a:latin typeface="Century Gothic" panose="020B0502020202020204" pitchFamily="34" charset="0"/>
              </a:rPr>
              <a:t>Fibrestress DTM-371 da Textechno – Textile Testing Technology</a:t>
            </a:r>
          </a:p>
          <a:p>
            <a:pPr marL="0" lvl="1" indent="0">
              <a:spcBef>
                <a:spcPts val="864"/>
              </a:spcBef>
              <a:buNone/>
            </a:pPr>
            <a:r>
              <a:rPr lang="en-US" sz="2304" dirty="0">
                <a:latin typeface="Century Gothic" panose="020B0502020202020204" pitchFamily="34" charset="0"/>
              </a:rPr>
              <a:t>Weight with mass of 20 g</a:t>
            </a:r>
          </a:p>
          <a:p>
            <a:pPr marL="0" lvl="1" indent="0">
              <a:buNone/>
            </a:pPr>
            <a:r>
              <a:rPr lang="en-US" sz="2304" dirty="0">
                <a:latin typeface="Century Gothic" panose="020B0502020202020204" pitchFamily="34" charset="0"/>
              </a:rPr>
              <a:t>Cyclic</a:t>
            </a:r>
            <a:r>
              <a:rPr lang="pt-BR" sz="2304" dirty="0">
                <a:latin typeface="Century Gothic" panose="020B0502020202020204" pitchFamily="34" charset="0"/>
              </a:rPr>
              <a:t> </a:t>
            </a:r>
            <a:r>
              <a:rPr lang="pt-BR" sz="2304" dirty="0" err="1">
                <a:latin typeface="Century Gothic" panose="020B0502020202020204" pitchFamily="34" charset="0"/>
              </a:rPr>
              <a:t>movements</a:t>
            </a:r>
            <a:endParaRPr lang="pt-BR" sz="2304" dirty="0">
              <a:latin typeface="Century Gothic" panose="020B0502020202020204" pitchFamily="34" charset="0"/>
            </a:endParaRPr>
          </a:p>
          <a:p>
            <a:pPr marL="0" lvl="1" indent="0">
              <a:buNone/>
            </a:pPr>
            <a:r>
              <a:rPr lang="pt-BR" sz="2304" dirty="0">
                <a:latin typeface="Century Gothic" panose="020B0502020202020204" pitchFamily="34" charset="0"/>
              </a:rPr>
              <a:t>Amplitude: 10 mm</a:t>
            </a:r>
          </a:p>
          <a:p>
            <a:pPr marL="0" lvl="1" indent="0">
              <a:buNone/>
            </a:pPr>
            <a:r>
              <a:rPr lang="pt-BR" sz="2304" dirty="0" err="1">
                <a:latin typeface="Century Gothic" panose="020B0502020202020204" pitchFamily="34" charset="0"/>
              </a:rPr>
              <a:t>Frequency</a:t>
            </a:r>
            <a:r>
              <a:rPr lang="pt-BR" sz="2304" dirty="0">
                <a:latin typeface="Century Gothic" panose="020B0502020202020204" pitchFamily="34" charset="0"/>
              </a:rPr>
              <a:t>: 0,5 Hz</a:t>
            </a:r>
          </a:p>
          <a:p>
            <a:pPr marL="0" lvl="1" indent="0">
              <a:buNone/>
            </a:pPr>
            <a:r>
              <a:rPr lang="pt-BR" sz="2304" dirty="0" err="1">
                <a:latin typeface="Century Gothic" panose="020B0502020202020204" pitchFamily="34" charset="0"/>
              </a:rPr>
              <a:t>Abrasion</a:t>
            </a:r>
            <a:r>
              <a:rPr lang="pt-BR" sz="2304" dirty="0">
                <a:latin typeface="Century Gothic" panose="020B0502020202020204" pitchFamily="34" charset="0"/>
              </a:rPr>
              <a:t> </a:t>
            </a:r>
            <a:r>
              <a:rPr lang="pt-BR" sz="2304" dirty="0" err="1">
                <a:latin typeface="Century Gothic" panose="020B0502020202020204" pitchFamily="34" charset="0"/>
              </a:rPr>
              <a:t>degree</a:t>
            </a:r>
            <a:r>
              <a:rPr lang="pt-BR" sz="2304" dirty="0">
                <a:latin typeface="Century Gothic" panose="020B0502020202020204" pitchFamily="34" charset="0"/>
              </a:rPr>
              <a:t>: 90°</a:t>
            </a:r>
          </a:p>
          <a:p>
            <a:pPr marL="0" lvl="1" indent="0">
              <a:buNone/>
            </a:pPr>
            <a:r>
              <a:rPr lang="pt-BR" sz="2304" dirty="0" err="1">
                <a:latin typeface="Century Gothic" panose="020B0502020202020204" pitchFamily="34" charset="0"/>
              </a:rPr>
              <a:t>Number</a:t>
            </a:r>
            <a:r>
              <a:rPr lang="pt-BR" sz="2304" dirty="0">
                <a:latin typeface="Century Gothic" panose="020B0502020202020204" pitchFamily="34" charset="0"/>
              </a:rPr>
              <a:t> </a:t>
            </a:r>
            <a:r>
              <a:rPr lang="pt-BR" sz="2304" dirty="0" err="1">
                <a:latin typeface="Century Gothic" panose="020B0502020202020204" pitchFamily="34" charset="0"/>
              </a:rPr>
              <a:t>of</a:t>
            </a:r>
            <a:r>
              <a:rPr lang="pt-BR" sz="2304" dirty="0">
                <a:latin typeface="Century Gothic" panose="020B0502020202020204" pitchFamily="34" charset="0"/>
              </a:rPr>
              <a:t> </a:t>
            </a:r>
            <a:r>
              <a:rPr lang="pt-BR" sz="2304" dirty="0" err="1">
                <a:latin typeface="Century Gothic" panose="020B0502020202020204" pitchFamily="34" charset="0"/>
              </a:rPr>
              <a:t>fibers</a:t>
            </a:r>
            <a:r>
              <a:rPr lang="pt-BR" sz="2304" dirty="0">
                <a:latin typeface="Century Gothic" panose="020B0502020202020204" pitchFamily="34" charset="0"/>
              </a:rPr>
              <a:t> </a:t>
            </a:r>
            <a:r>
              <a:rPr lang="pt-BR" sz="2304" dirty="0" err="1">
                <a:latin typeface="Century Gothic" panose="020B0502020202020204" pitchFamily="34" charset="0"/>
              </a:rPr>
              <a:t>analyzed</a:t>
            </a:r>
            <a:r>
              <a:rPr lang="pt-BR" sz="2304" dirty="0">
                <a:latin typeface="Century Gothic" panose="020B0502020202020204" pitchFamily="34" charset="0"/>
              </a:rPr>
              <a:t>: 50</a:t>
            </a:r>
          </a:p>
          <a:p>
            <a:pPr marL="0" lvl="1" indent="0">
              <a:buNone/>
            </a:pPr>
            <a:r>
              <a:rPr lang="pt-BR" sz="2304" dirty="0">
                <a:latin typeface="Century Gothic" panose="020B0502020202020204" pitchFamily="34" charset="0"/>
              </a:rPr>
              <a:t>Output: </a:t>
            </a:r>
            <a:r>
              <a:rPr lang="pt-BR" sz="2304" dirty="0" err="1">
                <a:latin typeface="Century Gothic" panose="020B0502020202020204" pitchFamily="34" charset="0"/>
              </a:rPr>
              <a:t>Number</a:t>
            </a:r>
            <a:r>
              <a:rPr lang="pt-BR" sz="2304" dirty="0">
                <a:latin typeface="Century Gothic" panose="020B0502020202020204" pitchFamily="34" charset="0"/>
              </a:rPr>
              <a:t> </a:t>
            </a:r>
            <a:r>
              <a:rPr lang="pt-BR" sz="2304" dirty="0" err="1">
                <a:latin typeface="Century Gothic" panose="020B0502020202020204" pitchFamily="34" charset="0"/>
              </a:rPr>
              <a:t>of</a:t>
            </a:r>
            <a:r>
              <a:rPr lang="pt-BR" sz="2304" dirty="0">
                <a:latin typeface="Century Gothic" panose="020B0502020202020204" pitchFamily="34" charset="0"/>
              </a:rPr>
              <a:t> </a:t>
            </a:r>
            <a:r>
              <a:rPr lang="pt-BR" sz="2304" dirty="0" err="1">
                <a:latin typeface="Century Gothic" panose="020B0502020202020204" pitchFamily="34" charset="0"/>
              </a:rPr>
              <a:t>cycles</a:t>
            </a:r>
            <a:r>
              <a:rPr lang="pt-BR" sz="2304" dirty="0">
                <a:latin typeface="Century Gothic" panose="020B0502020202020204" pitchFamily="34" charset="0"/>
              </a:rPr>
              <a:t> </a:t>
            </a:r>
            <a:r>
              <a:rPr lang="pt-BR" sz="2304" dirty="0" err="1">
                <a:latin typeface="Century Gothic" panose="020B0502020202020204" pitchFamily="34" charset="0"/>
              </a:rPr>
              <a:t>before</a:t>
            </a:r>
            <a:r>
              <a:rPr lang="pt-BR" sz="2304" dirty="0">
                <a:latin typeface="Century Gothic" panose="020B0502020202020204" pitchFamily="34" charset="0"/>
              </a:rPr>
              <a:t> </a:t>
            </a:r>
            <a:r>
              <a:rPr lang="pt-BR" sz="2304" dirty="0" err="1">
                <a:latin typeface="Century Gothic" panose="020B0502020202020204" pitchFamily="34" charset="0"/>
              </a:rPr>
              <a:t>rupture</a:t>
            </a:r>
            <a:endParaRPr lang="pt-BR" sz="2304" dirty="0">
              <a:latin typeface="Century Gothic" panose="020B050202020202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1352325" y="1417389"/>
            <a:ext cx="15328014" cy="360054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8" name="Shape 195"/>
          <p:cNvSpPr txBox="1">
            <a:spLocks/>
          </p:cNvSpPr>
          <p:nvPr/>
        </p:nvSpPr>
        <p:spPr>
          <a:xfrm>
            <a:off x="1722137" y="793602"/>
            <a:ext cx="9152658" cy="152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51842" rIns="0" bIns="0" anchor="b">
            <a:normAutofit/>
          </a:bodyPr>
          <a:lstStyle>
            <a:lvl1pPr marL="0" marR="0" indent="0" algn="r" defTabSz="914400" rtl="0" eaLnBrk="1" fontAlgn="t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400" b="0" i="0" u="none" strike="noStrike" cap="all" spc="-113" baseline="0">
                <a:ln>
                  <a:noFill/>
                </a:ln>
                <a:solidFill>
                  <a:srgbClr val="BD964B"/>
                </a:solidFill>
                <a:uFillTx/>
                <a:latin typeface="Century Gothic"/>
                <a:ea typeface="Century Gothic"/>
                <a:cs typeface="Century Gothic"/>
                <a:sym typeface="Times New Roman"/>
              </a:defRPr>
            </a:lvl1pPr>
            <a:lvl2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lnSpc>
                <a:spcPts val="3600"/>
              </a:lnSpc>
              <a:defRPr/>
            </a:pPr>
            <a:r>
              <a:rPr lang="pt-BR" sz="4608" kern="0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flexabrasion</a:t>
            </a:r>
            <a:endParaRPr lang="pt-BR" sz="4608" kern="0" spc="-163" dirty="0">
              <a:solidFill>
                <a:srgbClr val="FF785A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hape 196"/>
          <p:cNvSpPr txBox="1">
            <a:spLocks/>
          </p:cNvSpPr>
          <p:nvPr/>
        </p:nvSpPr>
        <p:spPr>
          <a:xfrm>
            <a:off x="1699036" y="2743789"/>
            <a:ext cx="4446406" cy="740692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spcBef>
                <a:spcPts val="1728"/>
              </a:spcBef>
              <a:defRPr/>
            </a:pPr>
            <a:r>
              <a:rPr lang="pt-BR" sz="2592" kern="0" cap="none" dirty="0">
                <a:latin typeface="Century Gothic" panose="020F0302020204030204"/>
              </a:rPr>
              <a:t>Hair </a:t>
            </a:r>
            <a:r>
              <a:rPr lang="pt-BR" sz="2592" kern="0" cap="none" dirty="0" err="1">
                <a:latin typeface="Century Gothic" panose="020F0302020204030204"/>
              </a:rPr>
              <a:t>breakage</a:t>
            </a:r>
            <a:r>
              <a:rPr lang="pt-BR" sz="2592" kern="0" cap="none" dirty="0">
                <a:latin typeface="Century Gothic" panose="020F0302020204030204"/>
              </a:rPr>
              <a:t> -&gt; A </a:t>
            </a:r>
            <a:r>
              <a:rPr lang="pt-BR" sz="2592" kern="0" cap="none" dirty="0" err="1">
                <a:latin typeface="Century Gothic" panose="020F0302020204030204"/>
              </a:rPr>
              <a:t>consumer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perceived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sign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of</a:t>
            </a:r>
            <a:r>
              <a:rPr lang="pt-BR" sz="2592" kern="0" cap="none" dirty="0">
                <a:latin typeface="Century Gothic" panose="020F0302020204030204"/>
              </a:rPr>
              <a:t> </a:t>
            </a:r>
            <a:r>
              <a:rPr lang="pt-BR" sz="2592" kern="0" cap="none" dirty="0" err="1">
                <a:latin typeface="Century Gothic" panose="020F0302020204030204"/>
              </a:rPr>
              <a:t>damage</a:t>
            </a:r>
            <a:endParaRPr lang="pt-BR" sz="2592" kern="0" cap="none" dirty="0">
              <a:latin typeface="Century Gothic" panose="020F0302020204030204"/>
            </a:endParaRPr>
          </a:p>
          <a:p>
            <a:pPr algn="l" defTabSz="1316736">
              <a:spcBef>
                <a:spcPts val="0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      </a:t>
            </a:r>
          </a:p>
        </p:txBody>
      </p:sp>
      <p:graphicFrame>
        <p:nvGraphicFramePr>
          <p:cNvPr id="17" name="Diagram 2"/>
          <p:cNvGraphicFramePr/>
          <p:nvPr>
            <p:extLst/>
          </p:nvPr>
        </p:nvGraphicFramePr>
        <p:xfrm>
          <a:off x="11370305" y="1555946"/>
          <a:ext cx="4609329" cy="3124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5" name="Picture 6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803" y="1659935"/>
            <a:ext cx="3671703" cy="29083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Agrupar 12"/>
          <p:cNvGrpSpPr/>
          <p:nvPr/>
        </p:nvGrpSpPr>
        <p:grpSpPr>
          <a:xfrm>
            <a:off x="198609" y="326707"/>
            <a:ext cx="2149174" cy="472737"/>
            <a:chOff x="6191985" y="7920941"/>
            <a:chExt cx="4805362" cy="892033"/>
          </a:xfrm>
        </p:grpSpPr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320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5"/>
          <p:cNvSpPr txBox="1">
            <a:spLocks/>
          </p:cNvSpPr>
          <p:nvPr/>
        </p:nvSpPr>
        <p:spPr>
          <a:xfrm>
            <a:off x="1604434" y="377778"/>
            <a:ext cx="9152658" cy="152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51842" rIns="0" bIns="0" anchor="b">
            <a:normAutofit/>
          </a:bodyPr>
          <a:lstStyle>
            <a:lvl1pPr marL="0" marR="0" indent="0" algn="r" defTabSz="914400" rtl="0" eaLnBrk="1" fontAlgn="t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400" b="0" i="0" u="none" strike="noStrike" cap="all" spc="-113" baseline="0">
                <a:ln>
                  <a:noFill/>
                </a:ln>
                <a:solidFill>
                  <a:srgbClr val="BD964B"/>
                </a:solidFill>
                <a:uFillTx/>
                <a:latin typeface="Century Gothic"/>
                <a:ea typeface="Century Gothic"/>
                <a:cs typeface="Century Gothic"/>
                <a:sym typeface="Times New Roman"/>
              </a:defRPr>
            </a:lvl1pPr>
            <a:lvl2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lnSpc>
                <a:spcPts val="3600"/>
              </a:lnSpc>
              <a:defRPr/>
            </a:pPr>
            <a:r>
              <a:rPr lang="pt-BR" sz="4608" kern="0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Flexabrasion</a:t>
            </a:r>
            <a:r>
              <a:rPr lang="pt-BR" sz="4608" kern="0" dirty="0">
                <a:solidFill>
                  <a:srgbClr val="FF785A"/>
                </a:solidFill>
                <a:latin typeface="Century Gothic" panose="020B0502020202020204" pitchFamily="34" charset="0"/>
              </a:rPr>
              <a:t> </a:t>
            </a:r>
            <a:r>
              <a:rPr lang="pt-BR" sz="4608" kern="0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results</a:t>
            </a:r>
            <a:endParaRPr lang="pt-BR" sz="4608" kern="0" spc="-163" dirty="0">
              <a:solidFill>
                <a:srgbClr val="FF785A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Espace réservé du contenu 4"/>
          <p:cNvSpPr txBox="1">
            <a:spLocks/>
          </p:cNvSpPr>
          <p:nvPr/>
        </p:nvSpPr>
        <p:spPr>
          <a:xfrm>
            <a:off x="10974303" y="2777616"/>
            <a:ext cx="5082302" cy="560457"/>
          </a:xfrm>
          <a:prstGeom prst="rect">
            <a:avLst/>
          </a:prstGeom>
        </p:spPr>
        <p:txBody>
          <a:bodyPr vert="horz" lIns="51842" tIns="0" rIns="51842" bIns="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FontTx/>
              <a:buNone/>
              <a:defRPr sz="2000" b="0" kern="1200" baseline="0">
                <a:solidFill>
                  <a:srgbClr val="BD964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indent="-18000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itchFamily="34" charset="0"/>
              <a:buChar char="&gt;"/>
              <a:defRPr sz="1600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80000" indent="-18000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itchFamily="34" charset="0"/>
              <a:buChar char="&gt;"/>
              <a:defRPr sz="1600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80" kern="0" dirty="0" err="1">
                <a:solidFill>
                  <a:srgbClr val="FF785A"/>
                </a:solidFill>
                <a:latin typeface="Century Gothic" panose="020F0302020204030204"/>
              </a:rPr>
              <a:t>Statistical</a:t>
            </a:r>
            <a:r>
              <a:rPr lang="pt-BR" sz="2880" kern="0" dirty="0">
                <a:solidFill>
                  <a:srgbClr val="FF785A"/>
                </a:solidFill>
                <a:latin typeface="Century Gothic" panose="020F0302020204030204"/>
              </a:rPr>
              <a:t> </a:t>
            </a:r>
            <a:r>
              <a:rPr lang="pt-BR" sz="2880" kern="0" dirty="0" err="1">
                <a:solidFill>
                  <a:srgbClr val="FF785A"/>
                </a:solidFill>
                <a:latin typeface="Century Gothic" panose="020F0302020204030204"/>
              </a:rPr>
              <a:t>analysis</a:t>
            </a:r>
            <a:r>
              <a:rPr lang="pt-BR" sz="2880" kern="0" dirty="0">
                <a:solidFill>
                  <a:srgbClr val="FF785A"/>
                </a:solidFill>
                <a:latin typeface="Century Gothic" panose="020F0302020204030204"/>
              </a:rPr>
              <a:t> for t = 0 h</a:t>
            </a:r>
            <a:endParaRPr lang="fr-FR" sz="3456" dirty="0">
              <a:solidFill>
                <a:srgbClr val="FF785A"/>
              </a:solidFill>
            </a:endParaRPr>
          </a:p>
        </p:txBody>
      </p:sp>
      <p:sp>
        <p:nvSpPr>
          <p:cNvPr id="6" name="Rectangle 1"/>
          <p:cNvSpPr/>
          <p:nvPr/>
        </p:nvSpPr>
        <p:spPr>
          <a:xfrm>
            <a:off x="10974303" y="3381739"/>
            <a:ext cx="5082302" cy="801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304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Kruskal</a:t>
            </a:r>
            <a:r>
              <a:rPr lang="pt-BR" sz="2304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-Wallis, </a:t>
            </a:r>
            <a:r>
              <a:rPr lang="pt-BR" sz="2304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with</a:t>
            </a:r>
            <a:r>
              <a:rPr lang="pt-BR" sz="2304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304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significant</a:t>
            </a:r>
            <a:r>
              <a:rPr lang="pt-BR" sz="2304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304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level</a:t>
            </a:r>
            <a:r>
              <a:rPr lang="pt-BR" sz="2304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5 %</a:t>
            </a:r>
            <a:endParaRPr lang="pt-BR" sz="2304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Chart 8"/>
          <p:cNvGraphicFramePr/>
          <p:nvPr>
            <p:extLst/>
          </p:nvPr>
        </p:nvGraphicFramePr>
        <p:xfrm>
          <a:off x="1502737" y="2906005"/>
          <a:ext cx="9356054" cy="6281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e 5"/>
          <p:cNvGraphicFramePr>
            <a:graphicFrameLocks noGrp="1"/>
          </p:cNvGraphicFramePr>
          <p:nvPr>
            <p:extLst/>
          </p:nvPr>
        </p:nvGraphicFramePr>
        <p:xfrm>
          <a:off x="11915814" y="4351074"/>
          <a:ext cx="3199277" cy="2633555"/>
        </p:xfrm>
        <a:graphic>
          <a:graphicData uri="http://schemas.openxmlformats.org/drawingml/2006/table">
            <a:tbl>
              <a:tblPr firstRow="1" firstCol="1" bandRow="1"/>
              <a:tblGrid>
                <a:gridCol w="1643855">
                  <a:extLst>
                    <a:ext uri="{9D8B030D-6E8A-4147-A177-3AD203B41FA5}">
                      <a16:colId xmlns:a16="http://schemas.microsoft.com/office/drawing/2014/main" val="3432598435"/>
                    </a:ext>
                  </a:extLst>
                </a:gridCol>
                <a:gridCol w="518474">
                  <a:extLst>
                    <a:ext uri="{9D8B030D-6E8A-4147-A177-3AD203B41FA5}">
                      <a16:colId xmlns:a16="http://schemas.microsoft.com/office/drawing/2014/main" val="1479550352"/>
                    </a:ext>
                  </a:extLst>
                </a:gridCol>
                <a:gridCol w="518474">
                  <a:extLst>
                    <a:ext uri="{9D8B030D-6E8A-4147-A177-3AD203B41FA5}">
                      <a16:colId xmlns:a16="http://schemas.microsoft.com/office/drawing/2014/main" val="1063846953"/>
                    </a:ext>
                  </a:extLst>
                </a:gridCol>
                <a:gridCol w="518474">
                  <a:extLst>
                    <a:ext uri="{9D8B030D-6E8A-4147-A177-3AD203B41FA5}">
                      <a16:colId xmlns:a16="http://schemas.microsoft.com/office/drawing/2014/main" val="3574133992"/>
                    </a:ext>
                  </a:extLst>
                </a:gridCol>
              </a:tblGrid>
              <a:tr h="5267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3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Sample</a:t>
                      </a:r>
                      <a:endParaRPr lang="pt-BR" sz="2300" dirty="0">
                        <a:solidFill>
                          <a:srgbClr val="7B7B7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58" marR="98758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3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Groups</a:t>
                      </a:r>
                      <a:endParaRPr lang="pt-BR" sz="2300" dirty="0">
                        <a:solidFill>
                          <a:srgbClr val="7B7B7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58" marR="98758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04557"/>
                  </a:ext>
                </a:extLst>
              </a:tr>
              <a:tr h="5267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 – 0 h</a:t>
                      </a:r>
                      <a:endParaRPr lang="pt-BR" sz="2300" dirty="0">
                        <a:solidFill>
                          <a:srgbClr val="7B7B7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58" marR="98758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pt-BR" sz="2300">
                        <a:solidFill>
                          <a:srgbClr val="7B7B7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58" marR="98758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2300">
                        <a:solidFill>
                          <a:srgbClr val="7B7B7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58" marR="98758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2300">
                        <a:solidFill>
                          <a:srgbClr val="7B7B7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58" marR="98758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769708"/>
                  </a:ext>
                </a:extLst>
              </a:tr>
              <a:tr h="5267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– 0 h</a:t>
                      </a:r>
                      <a:endParaRPr lang="pt-BR" sz="2300">
                        <a:solidFill>
                          <a:srgbClr val="7B7B7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58" marR="98758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2300">
                        <a:solidFill>
                          <a:srgbClr val="7B7B7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58" marR="98758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pt-BR" sz="2300">
                        <a:solidFill>
                          <a:srgbClr val="7B7B7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58" marR="98758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200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758" marR="98758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203061"/>
                  </a:ext>
                </a:extLst>
              </a:tr>
              <a:tr h="5267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 – 0 h</a:t>
                      </a:r>
                      <a:endParaRPr lang="pt-BR" sz="2300">
                        <a:solidFill>
                          <a:srgbClr val="7B7B7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58" marR="98758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2300">
                        <a:solidFill>
                          <a:srgbClr val="7B7B7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58" marR="98758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pt-BR" sz="2300">
                        <a:solidFill>
                          <a:srgbClr val="7B7B7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58" marR="98758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00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8758" marR="98758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94395"/>
                  </a:ext>
                </a:extLst>
              </a:tr>
              <a:tr h="5267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 – 0 h</a:t>
                      </a:r>
                      <a:endParaRPr lang="pt-BR" sz="2300" dirty="0">
                        <a:solidFill>
                          <a:srgbClr val="7B7B7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58" marR="98758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2300">
                        <a:solidFill>
                          <a:srgbClr val="7B7B7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58" marR="98758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2300">
                        <a:solidFill>
                          <a:srgbClr val="7B7B7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58" marR="98758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pt-BR" sz="2300" dirty="0">
                        <a:solidFill>
                          <a:srgbClr val="7B7B7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58" marR="98758" marT="0" marB="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1090918"/>
                  </a:ext>
                </a:extLst>
              </a:tr>
            </a:tbl>
          </a:graphicData>
        </a:graphic>
      </p:graphicFrame>
      <p:sp>
        <p:nvSpPr>
          <p:cNvPr id="9" name="Shape 327"/>
          <p:cNvSpPr/>
          <p:nvPr/>
        </p:nvSpPr>
        <p:spPr>
          <a:xfrm>
            <a:off x="11915814" y="7141083"/>
            <a:ext cx="3199277" cy="19833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07367" tIns="207367" rIns="207367" bIns="207367" anchor="ctr">
            <a:spAutoFit/>
          </a:bodyPr>
          <a:lstStyle/>
          <a:p>
            <a:pPr defTabSz="1316736" hangingPunct="0">
              <a:lnSpc>
                <a:spcPts val="2160"/>
              </a:lnSpc>
              <a:spcBef>
                <a:spcPts val="1728"/>
              </a:spcBef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pt-BR" sz="2016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more </a:t>
            </a:r>
            <a:r>
              <a:rPr lang="pt-BR" sz="2016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resistent</a:t>
            </a:r>
            <a:endParaRPr lang="pt-BR" sz="2016" kern="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1316736" hangingPunct="0">
              <a:lnSpc>
                <a:spcPts val="2160"/>
              </a:lnSpc>
              <a:spcBef>
                <a:spcPts val="1728"/>
              </a:spcBef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pt-BR" sz="2016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</a:t>
            </a:r>
            <a:r>
              <a:rPr lang="pt-BR" sz="2016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</a:t>
            </a:r>
            <a:r>
              <a:rPr lang="pt-BR" sz="2016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 – no </a:t>
            </a:r>
            <a:r>
              <a:rPr lang="pt-BR" sz="2016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significant</a:t>
            </a:r>
            <a:r>
              <a:rPr lang="pt-BR" sz="2016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2016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differences</a:t>
            </a:r>
            <a:endParaRPr lang="pt-BR" sz="2016" kern="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1316736" hangingPunct="0">
              <a:lnSpc>
                <a:spcPts val="2160"/>
              </a:lnSpc>
              <a:spcBef>
                <a:spcPts val="1728"/>
              </a:spcBef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pt-BR" sz="2016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 </a:t>
            </a:r>
            <a:r>
              <a:rPr lang="pt-BR" sz="2016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less</a:t>
            </a:r>
            <a:r>
              <a:rPr lang="pt-BR" sz="2016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2016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resistent</a:t>
            </a:r>
            <a:endParaRPr sz="2016" kern="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75" y="10100688"/>
            <a:ext cx="5952935" cy="973867"/>
          </a:xfrm>
          <a:prstGeom prst="rect">
            <a:avLst/>
          </a:prstGeom>
        </p:spPr>
      </p:pic>
      <p:grpSp>
        <p:nvGrpSpPr>
          <p:cNvPr id="11" name="Agrupar 10"/>
          <p:cNvGrpSpPr/>
          <p:nvPr/>
        </p:nvGrpSpPr>
        <p:grpSpPr>
          <a:xfrm>
            <a:off x="198609" y="326707"/>
            <a:ext cx="2149174" cy="472737"/>
            <a:chOff x="6191985" y="7920941"/>
            <a:chExt cx="4805362" cy="892033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881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5"/>
          <p:cNvSpPr txBox="1">
            <a:spLocks/>
          </p:cNvSpPr>
          <p:nvPr/>
        </p:nvSpPr>
        <p:spPr>
          <a:xfrm>
            <a:off x="1604434" y="377778"/>
            <a:ext cx="9152658" cy="152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51842" rIns="0" bIns="0" anchor="b">
            <a:normAutofit/>
          </a:bodyPr>
          <a:lstStyle>
            <a:lvl1pPr marL="0" marR="0" indent="0" algn="r" defTabSz="914400" rtl="0" eaLnBrk="1" fontAlgn="t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400" b="0" i="0" u="none" strike="noStrike" cap="all" spc="-113" baseline="0">
                <a:ln>
                  <a:noFill/>
                </a:ln>
                <a:solidFill>
                  <a:srgbClr val="BD964B"/>
                </a:solidFill>
                <a:uFillTx/>
                <a:latin typeface="Century Gothic"/>
                <a:ea typeface="Century Gothic"/>
                <a:cs typeface="Century Gothic"/>
                <a:sym typeface="Times New Roman"/>
              </a:defRPr>
            </a:lvl1pPr>
            <a:lvl2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lnSpc>
                <a:spcPts val="3600"/>
              </a:lnSpc>
              <a:defRPr/>
            </a:pPr>
            <a:r>
              <a:rPr lang="pt-BR" sz="4608" kern="0" dirty="0">
                <a:solidFill>
                  <a:srgbClr val="FF785A"/>
                </a:solidFill>
                <a:latin typeface="Century Gothic" panose="020B0502020202020204" pitchFamily="34" charset="0"/>
              </a:rPr>
              <a:t>Natural </a:t>
            </a:r>
            <a:r>
              <a:rPr lang="pt-BR" sz="4608" kern="0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brazilian</a:t>
            </a:r>
            <a:r>
              <a:rPr lang="pt-BR" sz="4608" kern="0" dirty="0">
                <a:solidFill>
                  <a:srgbClr val="FF785A"/>
                </a:solidFill>
                <a:latin typeface="Century Gothic" panose="020B0502020202020204" pitchFamily="34" charset="0"/>
              </a:rPr>
              <a:t> </a:t>
            </a:r>
            <a:r>
              <a:rPr lang="pt-BR" sz="4608" kern="0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hair</a:t>
            </a:r>
            <a:endParaRPr lang="pt-BR" sz="4608" kern="0" spc="-163" dirty="0">
              <a:solidFill>
                <a:srgbClr val="FF785A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Espace réservé du contenu 4"/>
          <p:cNvSpPr txBox="1">
            <a:spLocks/>
          </p:cNvSpPr>
          <p:nvPr/>
        </p:nvSpPr>
        <p:spPr>
          <a:xfrm>
            <a:off x="10974303" y="2777616"/>
            <a:ext cx="5082302" cy="560457"/>
          </a:xfrm>
          <a:prstGeom prst="rect">
            <a:avLst/>
          </a:prstGeom>
        </p:spPr>
        <p:txBody>
          <a:bodyPr vert="horz" lIns="51842" tIns="0" rIns="51842" bIns="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FontTx/>
              <a:buNone/>
              <a:defRPr sz="2000" b="0" kern="1200" baseline="0">
                <a:solidFill>
                  <a:srgbClr val="BD964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indent="-18000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itchFamily="34" charset="0"/>
              <a:buChar char="&gt;"/>
              <a:defRPr sz="1600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80000" indent="-18000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itchFamily="34" charset="0"/>
              <a:buChar char="&gt;"/>
              <a:defRPr sz="1600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80" kern="0" dirty="0" err="1">
                <a:solidFill>
                  <a:srgbClr val="FF785A"/>
                </a:solidFill>
                <a:latin typeface="Century Gothic" panose="020F0302020204030204"/>
              </a:rPr>
              <a:t>Statistical</a:t>
            </a:r>
            <a:r>
              <a:rPr lang="pt-BR" sz="2880" kern="0" dirty="0">
                <a:solidFill>
                  <a:srgbClr val="FF785A"/>
                </a:solidFill>
                <a:latin typeface="Century Gothic" panose="020F0302020204030204"/>
              </a:rPr>
              <a:t> </a:t>
            </a:r>
            <a:r>
              <a:rPr lang="pt-BR" sz="2880" kern="0" dirty="0" err="1">
                <a:solidFill>
                  <a:srgbClr val="FF785A"/>
                </a:solidFill>
                <a:latin typeface="Century Gothic" panose="020F0302020204030204"/>
              </a:rPr>
              <a:t>analysis</a:t>
            </a:r>
            <a:endParaRPr lang="fr-FR" sz="3456" dirty="0">
              <a:solidFill>
                <a:srgbClr val="FF785A"/>
              </a:solidFill>
            </a:endParaRPr>
          </a:p>
        </p:txBody>
      </p:sp>
      <p:sp>
        <p:nvSpPr>
          <p:cNvPr id="6" name="Rectangle 1"/>
          <p:cNvSpPr/>
          <p:nvPr/>
        </p:nvSpPr>
        <p:spPr>
          <a:xfrm>
            <a:off x="10974302" y="3381739"/>
            <a:ext cx="5752239" cy="446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304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Mann-Whitney – </a:t>
            </a:r>
            <a:r>
              <a:rPr lang="pt-BR" sz="2304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Comparison</a:t>
            </a:r>
            <a:r>
              <a:rPr lang="pt-BR" sz="2304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304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</a:t>
            </a:r>
            <a:r>
              <a:rPr lang="pt-BR" sz="2304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 = 0 h</a:t>
            </a:r>
            <a:endParaRPr lang="pt-BR" sz="2304" dirty="0">
              <a:latin typeface="Century Gothic" panose="020B0502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75" y="10100688"/>
            <a:ext cx="5952935" cy="973867"/>
          </a:xfrm>
          <a:prstGeom prst="rect">
            <a:avLst/>
          </a:prstGeom>
        </p:spPr>
      </p:pic>
      <p:graphicFrame>
        <p:nvGraphicFramePr>
          <p:cNvPr id="11" name="Chart 6"/>
          <p:cNvGraphicFramePr/>
          <p:nvPr>
            <p:extLst/>
          </p:nvPr>
        </p:nvGraphicFramePr>
        <p:xfrm>
          <a:off x="1604434" y="2777617"/>
          <a:ext cx="8907838" cy="4702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Shape 327"/>
          <p:cNvSpPr/>
          <p:nvPr/>
        </p:nvSpPr>
        <p:spPr>
          <a:xfrm>
            <a:off x="1547758" y="8014055"/>
            <a:ext cx="14855368" cy="728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07367" tIns="207367" rIns="207367" bIns="207367" anchor="ctr">
            <a:spAutoFit/>
          </a:bodyPr>
          <a:lstStyle/>
          <a:p>
            <a:pPr algn="just"/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higher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exposure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time,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lower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number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cycles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graphicFrame>
        <p:nvGraphicFramePr>
          <p:cNvPr id="13" name="Table 5"/>
          <p:cNvGraphicFramePr>
            <a:graphicFrameLocks noGrp="1"/>
          </p:cNvGraphicFramePr>
          <p:nvPr>
            <p:extLst/>
          </p:nvPr>
        </p:nvGraphicFramePr>
        <p:xfrm>
          <a:off x="10974303" y="4415020"/>
          <a:ext cx="5428823" cy="2304360"/>
        </p:xfrm>
        <a:graphic>
          <a:graphicData uri="http://schemas.openxmlformats.org/drawingml/2006/table">
            <a:tbl>
              <a:tblPr firstRow="1" firstCol="1" bandRow="1"/>
              <a:tblGrid>
                <a:gridCol w="900955">
                  <a:extLst>
                    <a:ext uri="{9D8B030D-6E8A-4147-A177-3AD203B41FA5}">
                      <a16:colId xmlns:a16="http://schemas.microsoft.com/office/drawing/2014/main" val="2243517422"/>
                    </a:ext>
                  </a:extLst>
                </a:gridCol>
                <a:gridCol w="762346">
                  <a:extLst>
                    <a:ext uri="{9D8B030D-6E8A-4147-A177-3AD203B41FA5}">
                      <a16:colId xmlns:a16="http://schemas.microsoft.com/office/drawing/2014/main" val="134934777"/>
                    </a:ext>
                  </a:extLst>
                </a:gridCol>
                <a:gridCol w="669940">
                  <a:extLst>
                    <a:ext uri="{9D8B030D-6E8A-4147-A177-3AD203B41FA5}">
                      <a16:colId xmlns:a16="http://schemas.microsoft.com/office/drawing/2014/main" val="4064048640"/>
                    </a:ext>
                  </a:extLst>
                </a:gridCol>
                <a:gridCol w="693041">
                  <a:extLst>
                    <a:ext uri="{9D8B030D-6E8A-4147-A177-3AD203B41FA5}">
                      <a16:colId xmlns:a16="http://schemas.microsoft.com/office/drawing/2014/main" val="2492815435"/>
                    </a:ext>
                  </a:extLst>
                </a:gridCol>
                <a:gridCol w="716142">
                  <a:extLst>
                    <a:ext uri="{9D8B030D-6E8A-4147-A177-3AD203B41FA5}">
                      <a16:colId xmlns:a16="http://schemas.microsoft.com/office/drawing/2014/main" val="2606421696"/>
                    </a:ext>
                  </a:extLst>
                </a:gridCol>
                <a:gridCol w="785447">
                  <a:extLst>
                    <a:ext uri="{9D8B030D-6E8A-4147-A177-3AD203B41FA5}">
                      <a16:colId xmlns:a16="http://schemas.microsoft.com/office/drawing/2014/main" val="3093712052"/>
                    </a:ext>
                  </a:extLst>
                </a:gridCol>
                <a:gridCol w="900952">
                  <a:extLst>
                    <a:ext uri="{9D8B030D-6E8A-4147-A177-3AD203B41FA5}">
                      <a16:colId xmlns:a16="http://schemas.microsoft.com/office/drawing/2014/main" val="2013575289"/>
                    </a:ext>
                  </a:extLst>
                </a:gridCol>
              </a:tblGrid>
              <a:tr h="4608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Sample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10 h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30 h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60 h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90 h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120 h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150 h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260070"/>
                  </a:ext>
                </a:extLst>
              </a:tr>
              <a:tr h="4608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NA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588073"/>
                  </a:ext>
                </a:extLst>
              </a:tr>
              <a:tr h="4608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DE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182425"/>
                  </a:ext>
                </a:extLst>
              </a:tr>
              <a:tr h="4608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CO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196947"/>
                  </a:ext>
                </a:extLst>
              </a:tr>
              <a:tr h="4608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AL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290148"/>
                  </a:ext>
                </a:extLst>
              </a:tr>
            </a:tbl>
          </a:graphicData>
        </a:graphic>
      </p:graphicFrame>
      <p:grpSp>
        <p:nvGrpSpPr>
          <p:cNvPr id="9" name="Agrupar 8"/>
          <p:cNvGrpSpPr/>
          <p:nvPr/>
        </p:nvGrpSpPr>
        <p:grpSpPr>
          <a:xfrm>
            <a:off x="198609" y="326707"/>
            <a:ext cx="2149174" cy="472737"/>
            <a:chOff x="6191985" y="7920941"/>
            <a:chExt cx="4805362" cy="892033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32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5"/>
          <p:cNvSpPr txBox="1">
            <a:spLocks/>
          </p:cNvSpPr>
          <p:nvPr/>
        </p:nvSpPr>
        <p:spPr>
          <a:xfrm>
            <a:off x="1604434" y="377778"/>
            <a:ext cx="12373045" cy="152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51842" rIns="0" bIns="0" anchor="b">
            <a:normAutofit/>
          </a:bodyPr>
          <a:lstStyle>
            <a:lvl1pPr marL="0" marR="0" indent="0" algn="r" defTabSz="914400" rtl="0" eaLnBrk="1" fontAlgn="t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400" b="0" i="0" u="none" strike="noStrike" cap="all" spc="-113" baseline="0">
                <a:ln>
                  <a:noFill/>
                </a:ln>
                <a:solidFill>
                  <a:srgbClr val="BD964B"/>
                </a:solidFill>
                <a:uFillTx/>
                <a:latin typeface="Century Gothic"/>
                <a:ea typeface="Century Gothic"/>
                <a:cs typeface="Century Gothic"/>
                <a:sym typeface="Times New Roman"/>
              </a:defRPr>
            </a:lvl1pPr>
            <a:lvl2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lnSpc>
                <a:spcPts val="3600"/>
              </a:lnSpc>
              <a:defRPr/>
            </a:pPr>
            <a:r>
              <a:rPr lang="pt-BR" sz="4608" kern="0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Bleached</a:t>
            </a:r>
            <a:r>
              <a:rPr lang="pt-BR" sz="4608" kern="0" dirty="0">
                <a:solidFill>
                  <a:srgbClr val="FF785A"/>
                </a:solidFill>
                <a:latin typeface="Century Gothic" panose="020B0502020202020204" pitchFamily="34" charset="0"/>
              </a:rPr>
              <a:t> </a:t>
            </a:r>
            <a:r>
              <a:rPr lang="pt-BR" sz="4608" kern="0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and</a:t>
            </a:r>
            <a:r>
              <a:rPr lang="pt-BR" sz="4608" kern="0" dirty="0">
                <a:solidFill>
                  <a:srgbClr val="FF785A"/>
                </a:solidFill>
                <a:latin typeface="Century Gothic" panose="020B0502020202020204" pitchFamily="34" charset="0"/>
              </a:rPr>
              <a:t> </a:t>
            </a:r>
            <a:r>
              <a:rPr lang="pt-BR" sz="4608" kern="0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colored</a:t>
            </a:r>
            <a:r>
              <a:rPr lang="pt-BR" sz="4608" kern="0" dirty="0">
                <a:solidFill>
                  <a:srgbClr val="FF785A"/>
                </a:solidFill>
                <a:latin typeface="Century Gothic" panose="020B0502020202020204" pitchFamily="34" charset="0"/>
              </a:rPr>
              <a:t> </a:t>
            </a:r>
            <a:r>
              <a:rPr lang="pt-BR" sz="4608" kern="0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brazilian</a:t>
            </a:r>
            <a:r>
              <a:rPr lang="pt-BR" sz="4608" kern="0" dirty="0">
                <a:solidFill>
                  <a:srgbClr val="FF785A"/>
                </a:solidFill>
                <a:latin typeface="Century Gothic" panose="020B0502020202020204" pitchFamily="34" charset="0"/>
              </a:rPr>
              <a:t> </a:t>
            </a:r>
            <a:r>
              <a:rPr lang="pt-BR" sz="4608" kern="0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hair</a:t>
            </a:r>
            <a:endParaRPr lang="pt-BR" sz="4608" kern="0" spc="-163" dirty="0">
              <a:solidFill>
                <a:srgbClr val="FF785A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Espace réservé du contenu 4"/>
          <p:cNvSpPr txBox="1">
            <a:spLocks/>
          </p:cNvSpPr>
          <p:nvPr/>
        </p:nvSpPr>
        <p:spPr>
          <a:xfrm>
            <a:off x="10974303" y="2777616"/>
            <a:ext cx="5082302" cy="560457"/>
          </a:xfrm>
          <a:prstGeom prst="rect">
            <a:avLst/>
          </a:prstGeom>
        </p:spPr>
        <p:txBody>
          <a:bodyPr vert="horz" lIns="51842" tIns="0" rIns="51842" bIns="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FontTx/>
              <a:buNone/>
              <a:defRPr sz="2000" b="0" kern="1200" baseline="0">
                <a:solidFill>
                  <a:srgbClr val="BD964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indent="-18000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itchFamily="34" charset="0"/>
              <a:buChar char="&gt;"/>
              <a:defRPr sz="1600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80000" indent="-18000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itchFamily="34" charset="0"/>
              <a:buChar char="&gt;"/>
              <a:defRPr sz="1600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80" kern="0" dirty="0" err="1">
                <a:solidFill>
                  <a:srgbClr val="FF785A"/>
                </a:solidFill>
                <a:latin typeface="Century Gothic" panose="020F0302020204030204"/>
              </a:rPr>
              <a:t>Statistical</a:t>
            </a:r>
            <a:r>
              <a:rPr lang="pt-BR" sz="2880" kern="0" dirty="0">
                <a:solidFill>
                  <a:srgbClr val="FF785A"/>
                </a:solidFill>
                <a:latin typeface="Century Gothic" panose="020F0302020204030204"/>
              </a:rPr>
              <a:t> </a:t>
            </a:r>
            <a:r>
              <a:rPr lang="pt-BR" sz="2880" kern="0" dirty="0" err="1">
                <a:solidFill>
                  <a:srgbClr val="FF785A"/>
                </a:solidFill>
                <a:latin typeface="Century Gothic" panose="020F0302020204030204"/>
              </a:rPr>
              <a:t>analysis</a:t>
            </a:r>
            <a:endParaRPr lang="fr-FR" sz="3456" dirty="0">
              <a:solidFill>
                <a:srgbClr val="FF785A"/>
              </a:solidFill>
            </a:endParaRPr>
          </a:p>
        </p:txBody>
      </p:sp>
      <p:sp>
        <p:nvSpPr>
          <p:cNvPr id="6" name="Rectangle 1"/>
          <p:cNvSpPr/>
          <p:nvPr/>
        </p:nvSpPr>
        <p:spPr>
          <a:xfrm>
            <a:off x="10974302" y="3381739"/>
            <a:ext cx="5752239" cy="446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304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Mann-Whitney – </a:t>
            </a:r>
            <a:r>
              <a:rPr lang="pt-BR" sz="2304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Comparison</a:t>
            </a:r>
            <a:r>
              <a:rPr lang="pt-BR" sz="2304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304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</a:t>
            </a:r>
            <a:r>
              <a:rPr lang="pt-BR" sz="2304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 = 0 h</a:t>
            </a:r>
            <a:endParaRPr lang="pt-BR" sz="2304" dirty="0">
              <a:latin typeface="Century Gothic" panose="020B0502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75" y="10100688"/>
            <a:ext cx="5952935" cy="973867"/>
          </a:xfrm>
          <a:prstGeom prst="rect">
            <a:avLst/>
          </a:prstGeom>
        </p:spPr>
      </p:pic>
      <p:sp>
        <p:nvSpPr>
          <p:cNvPr id="12" name="Shape 327"/>
          <p:cNvSpPr/>
          <p:nvPr/>
        </p:nvSpPr>
        <p:spPr>
          <a:xfrm>
            <a:off x="1547758" y="7858948"/>
            <a:ext cx="14855368" cy="10392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07367" tIns="207367" rIns="207367" bIns="207367" anchor="ctr">
            <a:spAutoFit/>
          </a:bodyPr>
          <a:lstStyle/>
          <a:p>
            <a:pPr algn="just"/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higher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exposure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time,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lower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number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cycles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Lower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angular coeficiente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compared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NA: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Lower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impact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radiation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kinetics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graphicFrame>
        <p:nvGraphicFramePr>
          <p:cNvPr id="13" name="Table 5"/>
          <p:cNvGraphicFramePr>
            <a:graphicFrameLocks noGrp="1"/>
          </p:cNvGraphicFramePr>
          <p:nvPr>
            <p:extLst/>
          </p:nvPr>
        </p:nvGraphicFramePr>
        <p:xfrm>
          <a:off x="10974303" y="4415020"/>
          <a:ext cx="5428823" cy="2304360"/>
        </p:xfrm>
        <a:graphic>
          <a:graphicData uri="http://schemas.openxmlformats.org/drawingml/2006/table">
            <a:tbl>
              <a:tblPr firstRow="1" firstCol="1" bandRow="1"/>
              <a:tblGrid>
                <a:gridCol w="900955">
                  <a:extLst>
                    <a:ext uri="{9D8B030D-6E8A-4147-A177-3AD203B41FA5}">
                      <a16:colId xmlns:a16="http://schemas.microsoft.com/office/drawing/2014/main" val="2243517422"/>
                    </a:ext>
                  </a:extLst>
                </a:gridCol>
                <a:gridCol w="762346">
                  <a:extLst>
                    <a:ext uri="{9D8B030D-6E8A-4147-A177-3AD203B41FA5}">
                      <a16:colId xmlns:a16="http://schemas.microsoft.com/office/drawing/2014/main" val="134934777"/>
                    </a:ext>
                  </a:extLst>
                </a:gridCol>
                <a:gridCol w="669940">
                  <a:extLst>
                    <a:ext uri="{9D8B030D-6E8A-4147-A177-3AD203B41FA5}">
                      <a16:colId xmlns:a16="http://schemas.microsoft.com/office/drawing/2014/main" val="4064048640"/>
                    </a:ext>
                  </a:extLst>
                </a:gridCol>
                <a:gridCol w="693041">
                  <a:extLst>
                    <a:ext uri="{9D8B030D-6E8A-4147-A177-3AD203B41FA5}">
                      <a16:colId xmlns:a16="http://schemas.microsoft.com/office/drawing/2014/main" val="2492815435"/>
                    </a:ext>
                  </a:extLst>
                </a:gridCol>
                <a:gridCol w="716142">
                  <a:extLst>
                    <a:ext uri="{9D8B030D-6E8A-4147-A177-3AD203B41FA5}">
                      <a16:colId xmlns:a16="http://schemas.microsoft.com/office/drawing/2014/main" val="2606421696"/>
                    </a:ext>
                  </a:extLst>
                </a:gridCol>
                <a:gridCol w="785447">
                  <a:extLst>
                    <a:ext uri="{9D8B030D-6E8A-4147-A177-3AD203B41FA5}">
                      <a16:colId xmlns:a16="http://schemas.microsoft.com/office/drawing/2014/main" val="3093712052"/>
                    </a:ext>
                  </a:extLst>
                </a:gridCol>
                <a:gridCol w="900952">
                  <a:extLst>
                    <a:ext uri="{9D8B030D-6E8A-4147-A177-3AD203B41FA5}">
                      <a16:colId xmlns:a16="http://schemas.microsoft.com/office/drawing/2014/main" val="2013575289"/>
                    </a:ext>
                  </a:extLst>
                </a:gridCol>
              </a:tblGrid>
              <a:tr h="4608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Sample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10 h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30 h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60 h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90 h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120 h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150 h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260070"/>
                  </a:ext>
                </a:extLst>
              </a:tr>
              <a:tr h="4608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NA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588073"/>
                  </a:ext>
                </a:extLst>
              </a:tr>
              <a:tr h="4608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DE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182425"/>
                  </a:ext>
                </a:extLst>
              </a:tr>
              <a:tr h="4608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CO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196947"/>
                  </a:ext>
                </a:extLst>
              </a:tr>
              <a:tr h="4608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AL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290148"/>
                  </a:ext>
                </a:extLst>
              </a:tr>
            </a:tbl>
          </a:graphicData>
        </a:graphic>
      </p:graphicFrame>
      <p:graphicFrame>
        <p:nvGraphicFramePr>
          <p:cNvPr id="9" name="Chart 8"/>
          <p:cNvGraphicFramePr/>
          <p:nvPr>
            <p:extLst/>
          </p:nvPr>
        </p:nvGraphicFramePr>
        <p:xfrm>
          <a:off x="1344372" y="2777617"/>
          <a:ext cx="8936887" cy="4713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1" name="Agrupar 10"/>
          <p:cNvGrpSpPr/>
          <p:nvPr/>
        </p:nvGrpSpPr>
        <p:grpSpPr>
          <a:xfrm>
            <a:off x="198609" y="326707"/>
            <a:ext cx="2149174" cy="472737"/>
            <a:chOff x="6191985" y="7920941"/>
            <a:chExt cx="4805362" cy="892033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843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5"/>
          <p:cNvSpPr txBox="1">
            <a:spLocks/>
          </p:cNvSpPr>
          <p:nvPr/>
        </p:nvSpPr>
        <p:spPr>
          <a:xfrm>
            <a:off x="1604434" y="377778"/>
            <a:ext cx="9152658" cy="152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51842" rIns="0" bIns="0" anchor="b">
            <a:normAutofit/>
          </a:bodyPr>
          <a:lstStyle>
            <a:lvl1pPr marL="0" marR="0" indent="0" algn="r" defTabSz="914400" rtl="0" eaLnBrk="1" fontAlgn="t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400" b="0" i="0" u="none" strike="noStrike" cap="all" spc="-113" baseline="0">
                <a:ln>
                  <a:noFill/>
                </a:ln>
                <a:solidFill>
                  <a:srgbClr val="BD964B"/>
                </a:solidFill>
                <a:uFillTx/>
                <a:latin typeface="Century Gothic"/>
                <a:ea typeface="Century Gothic"/>
                <a:cs typeface="Century Gothic"/>
                <a:sym typeface="Times New Roman"/>
              </a:defRPr>
            </a:lvl1pPr>
            <a:lvl2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lnSpc>
                <a:spcPts val="3600"/>
              </a:lnSpc>
              <a:defRPr/>
            </a:pPr>
            <a:r>
              <a:rPr lang="pt-BR" sz="4608" kern="0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transformed</a:t>
            </a:r>
            <a:r>
              <a:rPr lang="pt-BR" sz="4608" kern="0" dirty="0">
                <a:solidFill>
                  <a:srgbClr val="FF785A"/>
                </a:solidFill>
                <a:latin typeface="Century Gothic" panose="020B0502020202020204" pitchFamily="34" charset="0"/>
              </a:rPr>
              <a:t> </a:t>
            </a:r>
            <a:r>
              <a:rPr lang="pt-BR" sz="4608" kern="0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brazilian</a:t>
            </a:r>
            <a:r>
              <a:rPr lang="pt-BR" sz="4608" kern="0" dirty="0">
                <a:solidFill>
                  <a:srgbClr val="FF785A"/>
                </a:solidFill>
                <a:latin typeface="Century Gothic" panose="020B0502020202020204" pitchFamily="34" charset="0"/>
              </a:rPr>
              <a:t> </a:t>
            </a:r>
            <a:r>
              <a:rPr lang="pt-BR" sz="4608" kern="0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hair</a:t>
            </a:r>
            <a:endParaRPr lang="pt-BR" sz="4608" kern="0" spc="-163" dirty="0">
              <a:solidFill>
                <a:srgbClr val="FF785A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Espace réservé du contenu 4"/>
          <p:cNvSpPr txBox="1">
            <a:spLocks/>
          </p:cNvSpPr>
          <p:nvPr/>
        </p:nvSpPr>
        <p:spPr>
          <a:xfrm>
            <a:off x="10974303" y="2777616"/>
            <a:ext cx="5082302" cy="560457"/>
          </a:xfrm>
          <a:prstGeom prst="rect">
            <a:avLst/>
          </a:prstGeom>
        </p:spPr>
        <p:txBody>
          <a:bodyPr vert="horz" lIns="51842" tIns="0" rIns="51842" bIns="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FontTx/>
              <a:buNone/>
              <a:defRPr sz="2000" b="0" kern="1200" baseline="0">
                <a:solidFill>
                  <a:srgbClr val="BD964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indent="-18000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itchFamily="34" charset="0"/>
              <a:buChar char="&gt;"/>
              <a:defRPr sz="1600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80000" indent="-18000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itchFamily="34" charset="0"/>
              <a:buChar char="&gt;"/>
              <a:defRPr sz="1600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80" kern="0" dirty="0" err="1">
                <a:solidFill>
                  <a:srgbClr val="FF785A"/>
                </a:solidFill>
                <a:latin typeface="Century Gothic" panose="020F0302020204030204"/>
              </a:rPr>
              <a:t>Statistical</a:t>
            </a:r>
            <a:r>
              <a:rPr lang="pt-BR" sz="2880" kern="0" dirty="0">
                <a:solidFill>
                  <a:srgbClr val="FF785A"/>
                </a:solidFill>
                <a:latin typeface="Century Gothic" panose="020F0302020204030204"/>
              </a:rPr>
              <a:t> </a:t>
            </a:r>
            <a:r>
              <a:rPr lang="pt-BR" sz="2880" kern="0" dirty="0" err="1">
                <a:solidFill>
                  <a:srgbClr val="FF785A"/>
                </a:solidFill>
                <a:latin typeface="Century Gothic" panose="020F0302020204030204"/>
              </a:rPr>
              <a:t>analysis</a:t>
            </a:r>
            <a:endParaRPr lang="fr-FR" sz="3456" dirty="0">
              <a:solidFill>
                <a:srgbClr val="FF785A"/>
              </a:solidFill>
            </a:endParaRPr>
          </a:p>
        </p:txBody>
      </p:sp>
      <p:sp>
        <p:nvSpPr>
          <p:cNvPr id="6" name="Rectangle 1"/>
          <p:cNvSpPr/>
          <p:nvPr/>
        </p:nvSpPr>
        <p:spPr>
          <a:xfrm>
            <a:off x="10974302" y="3381739"/>
            <a:ext cx="5752239" cy="446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304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Mann-Whitney – </a:t>
            </a:r>
            <a:r>
              <a:rPr lang="pt-BR" sz="2304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Comparison</a:t>
            </a:r>
            <a:r>
              <a:rPr lang="pt-BR" sz="2304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304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</a:t>
            </a:r>
            <a:r>
              <a:rPr lang="pt-BR" sz="2304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 = 0 h</a:t>
            </a:r>
            <a:endParaRPr lang="pt-BR" sz="2304" dirty="0">
              <a:latin typeface="Century Gothic" panose="020B0502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75" y="10100688"/>
            <a:ext cx="5952935" cy="973867"/>
          </a:xfrm>
          <a:prstGeom prst="rect">
            <a:avLst/>
          </a:prstGeom>
        </p:spPr>
      </p:pic>
      <p:sp>
        <p:nvSpPr>
          <p:cNvPr id="12" name="Shape 327"/>
          <p:cNvSpPr/>
          <p:nvPr/>
        </p:nvSpPr>
        <p:spPr>
          <a:xfrm>
            <a:off x="1547758" y="8014055"/>
            <a:ext cx="14855368" cy="728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07367" tIns="207367" rIns="207367" bIns="207367" anchor="ctr">
            <a:spAutoFit/>
          </a:bodyPr>
          <a:lstStyle/>
          <a:p>
            <a:pPr algn="just"/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Number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cycles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do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not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depend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016" dirty="0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exposure</a:t>
            </a:r>
            <a:r>
              <a:rPr lang="pt-BR" sz="2016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time.</a:t>
            </a:r>
          </a:p>
        </p:txBody>
      </p:sp>
      <p:graphicFrame>
        <p:nvGraphicFramePr>
          <p:cNvPr id="13" name="Table 5"/>
          <p:cNvGraphicFramePr>
            <a:graphicFrameLocks noGrp="1"/>
          </p:cNvGraphicFramePr>
          <p:nvPr>
            <p:extLst/>
          </p:nvPr>
        </p:nvGraphicFramePr>
        <p:xfrm>
          <a:off x="10974303" y="4415020"/>
          <a:ext cx="5428823" cy="2304360"/>
        </p:xfrm>
        <a:graphic>
          <a:graphicData uri="http://schemas.openxmlformats.org/drawingml/2006/table">
            <a:tbl>
              <a:tblPr firstRow="1" firstCol="1" bandRow="1"/>
              <a:tblGrid>
                <a:gridCol w="900955">
                  <a:extLst>
                    <a:ext uri="{9D8B030D-6E8A-4147-A177-3AD203B41FA5}">
                      <a16:colId xmlns:a16="http://schemas.microsoft.com/office/drawing/2014/main" val="2243517422"/>
                    </a:ext>
                  </a:extLst>
                </a:gridCol>
                <a:gridCol w="762346">
                  <a:extLst>
                    <a:ext uri="{9D8B030D-6E8A-4147-A177-3AD203B41FA5}">
                      <a16:colId xmlns:a16="http://schemas.microsoft.com/office/drawing/2014/main" val="134934777"/>
                    </a:ext>
                  </a:extLst>
                </a:gridCol>
                <a:gridCol w="669940">
                  <a:extLst>
                    <a:ext uri="{9D8B030D-6E8A-4147-A177-3AD203B41FA5}">
                      <a16:colId xmlns:a16="http://schemas.microsoft.com/office/drawing/2014/main" val="4064048640"/>
                    </a:ext>
                  </a:extLst>
                </a:gridCol>
                <a:gridCol w="693041">
                  <a:extLst>
                    <a:ext uri="{9D8B030D-6E8A-4147-A177-3AD203B41FA5}">
                      <a16:colId xmlns:a16="http://schemas.microsoft.com/office/drawing/2014/main" val="2492815435"/>
                    </a:ext>
                  </a:extLst>
                </a:gridCol>
                <a:gridCol w="716142">
                  <a:extLst>
                    <a:ext uri="{9D8B030D-6E8A-4147-A177-3AD203B41FA5}">
                      <a16:colId xmlns:a16="http://schemas.microsoft.com/office/drawing/2014/main" val="2606421696"/>
                    </a:ext>
                  </a:extLst>
                </a:gridCol>
                <a:gridCol w="785447">
                  <a:extLst>
                    <a:ext uri="{9D8B030D-6E8A-4147-A177-3AD203B41FA5}">
                      <a16:colId xmlns:a16="http://schemas.microsoft.com/office/drawing/2014/main" val="3093712052"/>
                    </a:ext>
                  </a:extLst>
                </a:gridCol>
                <a:gridCol w="900952">
                  <a:extLst>
                    <a:ext uri="{9D8B030D-6E8A-4147-A177-3AD203B41FA5}">
                      <a16:colId xmlns:a16="http://schemas.microsoft.com/office/drawing/2014/main" val="2013575289"/>
                    </a:ext>
                  </a:extLst>
                </a:gridCol>
              </a:tblGrid>
              <a:tr h="4608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Sample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10 h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30 h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60 h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90 h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120 h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150 h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260070"/>
                  </a:ext>
                </a:extLst>
              </a:tr>
              <a:tr h="4608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NA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588073"/>
                  </a:ext>
                </a:extLst>
              </a:tr>
              <a:tr h="4608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DE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182425"/>
                  </a:ext>
                </a:extLst>
              </a:tr>
              <a:tr h="4608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CO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196947"/>
                  </a:ext>
                </a:extLst>
              </a:tr>
              <a:tr h="4608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AL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=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≠</a:t>
                      </a:r>
                      <a:endParaRPr lang="pt-B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010" marR="640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290148"/>
                  </a:ext>
                </a:extLst>
              </a:tr>
            </a:tbl>
          </a:graphicData>
        </a:graphic>
      </p:graphicFrame>
      <p:graphicFrame>
        <p:nvGraphicFramePr>
          <p:cNvPr id="9" name="Chart 11"/>
          <p:cNvGraphicFramePr/>
          <p:nvPr>
            <p:extLst/>
          </p:nvPr>
        </p:nvGraphicFramePr>
        <p:xfrm>
          <a:off x="1547758" y="2859127"/>
          <a:ext cx="8756602" cy="4476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1" name="Agrupar 10"/>
          <p:cNvGrpSpPr/>
          <p:nvPr/>
        </p:nvGrpSpPr>
        <p:grpSpPr>
          <a:xfrm>
            <a:off x="198609" y="326707"/>
            <a:ext cx="2149174" cy="472737"/>
            <a:chOff x="6191985" y="7920941"/>
            <a:chExt cx="4805362" cy="892033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403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images.unsplash.com/photo-1479981280584-037818c1297d?ixlib=rb-1.2.1&amp;ixid=eyJhcHBfaWQiOjEyMDd9&amp;auto=format&amp;fit=crop&amp;w=1000&amp;q=8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6"/>
          <a:stretch/>
        </p:blipFill>
        <p:spPr bwMode="auto">
          <a:xfrm>
            <a:off x="1147" y="-47028"/>
            <a:ext cx="17557044" cy="992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75" y="10100688"/>
            <a:ext cx="5952935" cy="97386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7151" y="-76505"/>
            <a:ext cx="17541041" cy="9940913"/>
          </a:xfrm>
          <a:prstGeom prst="rect">
            <a:avLst/>
          </a:prstGeom>
          <a:gradFill flip="none" rotWithShape="1">
            <a:gsLst>
              <a:gs pos="0">
                <a:srgbClr val="1A6F8F">
                  <a:alpha val="42000"/>
                </a:srgbClr>
              </a:gs>
              <a:gs pos="100000">
                <a:srgbClr val="1A6F8F">
                  <a:alpha val="43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9" name="Retângulo 8"/>
          <p:cNvSpPr/>
          <p:nvPr/>
        </p:nvSpPr>
        <p:spPr>
          <a:xfrm>
            <a:off x="2897477" y="2711505"/>
            <a:ext cx="11764385" cy="445282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888"/>
          </a:p>
        </p:txBody>
      </p:sp>
      <p:sp>
        <p:nvSpPr>
          <p:cNvPr id="10" name="Shape 195"/>
          <p:cNvSpPr txBox="1">
            <a:spLocks/>
          </p:cNvSpPr>
          <p:nvPr/>
        </p:nvSpPr>
        <p:spPr>
          <a:xfrm>
            <a:off x="3429244" y="2726637"/>
            <a:ext cx="3954786" cy="1285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51842" rIns="0" bIns="0" anchor="b">
            <a:normAutofit/>
          </a:bodyPr>
          <a:lstStyle>
            <a:lvl1pPr marL="0" marR="0" indent="0" algn="r" defTabSz="914400" rtl="0" eaLnBrk="1" fontAlgn="t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400" b="0" i="0" u="none" strike="noStrike" cap="all" spc="-113" baseline="0">
                <a:ln>
                  <a:noFill/>
                </a:ln>
                <a:solidFill>
                  <a:srgbClr val="BD964B"/>
                </a:solidFill>
                <a:uFillTx/>
                <a:latin typeface="Century Gothic"/>
                <a:ea typeface="Century Gothic"/>
                <a:cs typeface="Century Gothic"/>
                <a:sym typeface="Times New Roman"/>
              </a:defRPr>
            </a:lvl1pPr>
            <a:lvl2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lnSpc>
                <a:spcPts val="3600"/>
              </a:lnSpc>
              <a:defRPr/>
            </a:pPr>
            <a:r>
              <a:rPr lang="pt-BR" sz="4032" kern="0" dirty="0" err="1">
                <a:solidFill>
                  <a:srgbClr val="FF785A"/>
                </a:solidFill>
                <a:latin typeface="Century Gothic" panose="020B0502020202020204" pitchFamily="34" charset="0"/>
              </a:rPr>
              <a:t>conclusion</a:t>
            </a:r>
            <a:endParaRPr lang="pt-BR" sz="4032" kern="0" spc="-163" dirty="0">
              <a:solidFill>
                <a:srgbClr val="FF785A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Shape 196"/>
          <p:cNvSpPr txBox="1">
            <a:spLocks/>
          </p:cNvSpPr>
          <p:nvPr/>
        </p:nvSpPr>
        <p:spPr>
          <a:xfrm>
            <a:off x="3429244" y="4587587"/>
            <a:ext cx="9929861" cy="2071122"/>
          </a:xfrm>
          <a:prstGeom prst="rect">
            <a:avLst/>
          </a:prstGeom>
        </p:spPr>
        <p:txBody>
          <a:bodyPr vert="horz" lIns="131678" tIns="0" rIns="0" bIns="65839" rtlCol="0">
            <a:noAutofit/>
          </a:bodyPr>
          <a:lstStyle>
            <a:lvl1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1pPr>
            <a:lvl2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2pPr>
            <a:lvl3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3pPr>
            <a:lvl4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4pPr>
            <a:lvl5pPr marL="0" marR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Century Gothic Normal" charset="0"/>
                <a:cs typeface="Century Gothic Normal" charset="0"/>
                <a:sym typeface="Times New Roman"/>
              </a:defRPr>
            </a:lvl5pPr>
            <a:lvl6pPr marL="19373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802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231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66084" marR="0" indent="-22288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95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lvl="1" algn="l">
              <a:defRPr/>
            </a:pPr>
            <a:r>
              <a:rPr lang="en-US" sz="2592" kern="0" cap="none" dirty="0" err="1">
                <a:latin typeface="Century Gothic" panose="020F0302020204030204"/>
              </a:rPr>
              <a:t>Flexabrasion</a:t>
            </a:r>
            <a:r>
              <a:rPr lang="en-US" sz="2592" kern="0" cap="none" dirty="0">
                <a:latin typeface="Century Gothic" panose="020F0302020204030204"/>
              </a:rPr>
              <a:t> is Indicated to evaluate the damaging effects of solar radiation into hair fibers </a:t>
            </a:r>
          </a:p>
          <a:p>
            <a:pPr lvl="1" algn="l">
              <a:defRPr/>
            </a:pPr>
            <a:r>
              <a:rPr lang="en-US" sz="2592" kern="0" cap="none" dirty="0">
                <a:latin typeface="Century Gothic" panose="020F0302020204030204"/>
                <a:sym typeface="Wingdings" panose="05000000000000000000" pitchFamily="2" charset="2"/>
              </a:rPr>
              <a:t>Moreover it is a potential methodology to evaluate the efficacy of hair photo protection products</a:t>
            </a:r>
            <a:endParaRPr lang="en-US" sz="2592" kern="0" cap="none" dirty="0">
              <a:latin typeface="Century Gothic" panose="020F0302020204030204"/>
            </a:endParaRPr>
          </a:p>
          <a:p>
            <a:pPr algn="l" defTabSz="1316736">
              <a:spcBef>
                <a:spcPts val="0"/>
              </a:spcBef>
              <a:defRPr/>
            </a:pPr>
            <a:r>
              <a:rPr lang="pt-BR" sz="2016" kern="0" cap="none" dirty="0">
                <a:latin typeface="Century Gothic" panose="020F0302020204030204"/>
              </a:rPr>
              <a:t>      </a:t>
            </a:r>
          </a:p>
        </p:txBody>
      </p:sp>
      <p:grpSp>
        <p:nvGrpSpPr>
          <p:cNvPr id="19" name="Agrupar 18"/>
          <p:cNvGrpSpPr/>
          <p:nvPr/>
        </p:nvGrpSpPr>
        <p:grpSpPr>
          <a:xfrm>
            <a:off x="198609" y="326707"/>
            <a:ext cx="2149174" cy="472737"/>
            <a:chOff x="6191985" y="7920941"/>
            <a:chExt cx="4805362" cy="892033"/>
          </a:xfrm>
        </p:grpSpPr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894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5"/>
          <p:cNvSpPr txBox="1">
            <a:spLocks/>
          </p:cNvSpPr>
          <p:nvPr/>
        </p:nvSpPr>
        <p:spPr>
          <a:xfrm>
            <a:off x="846334" y="-225709"/>
            <a:ext cx="3954786" cy="1285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51842" rIns="0" bIns="0" anchor="b">
            <a:normAutofit/>
          </a:bodyPr>
          <a:lstStyle>
            <a:lvl1pPr marL="0" marR="0" indent="0" algn="r" defTabSz="914400" rtl="0" eaLnBrk="1" fontAlgn="t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400" b="0" i="0" u="none" strike="noStrike" cap="all" spc="-113" baseline="0">
                <a:ln>
                  <a:noFill/>
                </a:ln>
                <a:solidFill>
                  <a:srgbClr val="BD964B"/>
                </a:solidFill>
                <a:uFillTx/>
                <a:latin typeface="Century Gothic"/>
                <a:ea typeface="Century Gothic"/>
                <a:cs typeface="Century Gothic"/>
                <a:sym typeface="Times New Roman"/>
              </a:defRPr>
            </a:lvl1pPr>
            <a:lvl2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0" algn="l" defTabSz="914400" rtl="0" eaLnBrk="1" latinLnBrk="0" hangingPunct="1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all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l" defTabSz="1316736">
              <a:lnSpc>
                <a:spcPts val="3600"/>
              </a:lnSpc>
              <a:defRPr/>
            </a:pPr>
            <a:r>
              <a:rPr lang="pt-BR" sz="4032" kern="0" dirty="0" err="1">
                <a:solidFill>
                  <a:srgbClr val="FF8D2D"/>
                </a:solidFill>
                <a:latin typeface="Century Gothic" panose="020B0502020202020204" pitchFamily="34" charset="0"/>
              </a:rPr>
              <a:t>References</a:t>
            </a:r>
            <a:endParaRPr lang="pt-BR" sz="4032" kern="0" spc="-163" dirty="0">
              <a:solidFill>
                <a:srgbClr val="FF8D2D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46334" y="1500037"/>
            <a:ext cx="13488270" cy="7802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728"/>
              </a:spcBef>
            </a:pPr>
            <a:r>
              <a:rPr lang="en-US" sz="1584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COSMETIC &amp; TOILETRIES. </a:t>
            </a:r>
            <a:r>
              <a:rPr lang="en-US" sz="1584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Hair Care: From Physiology to Formulation</a:t>
            </a:r>
            <a:r>
              <a:rPr lang="en-US" sz="1584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pt-BR" sz="1584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Carol </a:t>
            </a:r>
            <a:r>
              <a:rPr lang="pt-BR" sz="1584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Stream</a:t>
            </a:r>
            <a:r>
              <a:rPr lang="pt-BR" sz="1584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IL: </a:t>
            </a:r>
            <a:r>
              <a:rPr lang="pt-BR" sz="1584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Allured</a:t>
            </a:r>
            <a:r>
              <a:rPr lang="pt-BR" sz="1584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Business Media</a:t>
            </a:r>
            <a:r>
              <a:rPr lang="en-US" sz="1584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pt-BR" sz="1584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1728"/>
              </a:spcBef>
            </a:pPr>
            <a:r>
              <a:rPr lang="en-US" sz="1584" dirty="0">
                <a:latin typeface="Times New Roman" panose="02020603050405020304" pitchFamily="18" charset="0"/>
                <a:ea typeface="Times New Roman" panose="02020603050405020304" pitchFamily="18" charset="0"/>
              </a:rPr>
              <a:t>ROBBINS, C. </a:t>
            </a:r>
            <a:r>
              <a:rPr lang="en-US" sz="1584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Chemical and Physical Behavior of Human Hair</a:t>
            </a:r>
            <a:r>
              <a:rPr lang="en-US" sz="1584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5. ed. New York: Springer-</a:t>
            </a:r>
            <a:r>
              <a:rPr lang="en-US" sz="1584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Verlag</a:t>
            </a:r>
            <a:r>
              <a:rPr lang="en-US" sz="1584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2012.</a:t>
            </a:r>
            <a:endParaRPr lang="pt-BR" sz="1584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1728"/>
              </a:spcBef>
            </a:pPr>
            <a:r>
              <a:rPr lang="en-US" sz="1584" dirty="0">
                <a:latin typeface="Times New Roman" panose="02020603050405020304" pitchFamily="18" charset="0"/>
                <a:ea typeface="Times New Roman" panose="02020603050405020304" pitchFamily="18" charset="0"/>
              </a:rPr>
              <a:t>RICHENA, M.; REZENDE, C. A. Effect of </a:t>
            </a:r>
            <a:r>
              <a:rPr lang="en-US" sz="1584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photodamage</a:t>
            </a:r>
            <a:r>
              <a:rPr lang="en-US" sz="1584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on the outermost cuticle layer of human hair</a:t>
            </a:r>
            <a:r>
              <a:rPr lang="en-US" sz="1584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Journal of Photochemistry &amp; Photobiology, B: Biology</a:t>
            </a:r>
            <a:r>
              <a:rPr lang="en-US" sz="1584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v. 153, p. 296–304, 2015.</a:t>
            </a:r>
            <a:endParaRPr lang="pt-BR" sz="1584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1728"/>
              </a:spcBef>
            </a:pPr>
            <a:r>
              <a:rPr lang="en-US" sz="1584" dirty="0">
                <a:latin typeface="Times New Roman" panose="02020603050405020304" pitchFamily="18" charset="0"/>
                <a:ea typeface="Times New Roman" panose="02020603050405020304" pitchFamily="18" charset="0"/>
              </a:rPr>
              <a:t>GAO, T.; BEDELL, A. Ultraviolet damage on natural gray hair and its </a:t>
            </a:r>
            <a:r>
              <a:rPr lang="en-US" sz="1584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photoprotection</a:t>
            </a:r>
            <a:r>
              <a:rPr lang="en-US" sz="1584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584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Journal of Cosmetic Science</a:t>
            </a:r>
            <a:r>
              <a:rPr lang="en-US" sz="1584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v. 52, p. 103-118, 2001.  </a:t>
            </a:r>
            <a:endParaRPr lang="pt-BR" sz="1584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1728"/>
              </a:spcBef>
            </a:pPr>
            <a:r>
              <a:rPr lang="en-US" sz="1584" dirty="0">
                <a:latin typeface="Times New Roman" panose="02020603050405020304" pitchFamily="18" charset="0"/>
                <a:ea typeface="Times New Roman" panose="02020603050405020304" pitchFamily="18" charset="0"/>
              </a:rPr>
              <a:t>NOGUEIRA, A. C. S.; </a:t>
            </a:r>
            <a:r>
              <a:rPr lang="en-US" sz="1584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Joekes</a:t>
            </a:r>
            <a:r>
              <a:rPr lang="en-US" sz="1584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I. Hair color changes and protein damage caused by ultraviolet radiation.</a:t>
            </a:r>
            <a:r>
              <a:rPr lang="en-US" sz="1584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584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Journal</a:t>
            </a:r>
            <a:r>
              <a:rPr lang="pt-BR" sz="1584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584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pt-BR" sz="1584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584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Photochemistry</a:t>
            </a:r>
            <a:r>
              <a:rPr lang="pt-BR" sz="1584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584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pt-BR" sz="1584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1584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Photobiology</a:t>
            </a:r>
            <a:r>
              <a:rPr lang="pt-BR" sz="1584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B: </a:t>
            </a:r>
            <a:r>
              <a:rPr lang="pt-BR" sz="1584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Biology</a:t>
            </a:r>
            <a:r>
              <a:rPr lang="pt-BR" sz="1584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v. 74, p. 109–117, 2004.</a:t>
            </a:r>
          </a:p>
          <a:p>
            <a:pPr algn="just">
              <a:spcBef>
                <a:spcPts val="1728"/>
              </a:spcBef>
            </a:pPr>
            <a:r>
              <a:rPr lang="pt-BR" sz="1584" dirty="0">
                <a:latin typeface="Times New Roman" panose="02020603050405020304" pitchFamily="18" charset="0"/>
                <a:ea typeface="Times New Roman" panose="02020603050405020304" pitchFamily="18" charset="0"/>
              </a:rPr>
              <a:t>NOGUEIRA, A. C. S. </a:t>
            </a:r>
            <a:r>
              <a:rPr lang="pt-BR" sz="1584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Foto-degradação</a:t>
            </a:r>
            <a:r>
              <a:rPr lang="pt-BR" sz="1584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cabelo: influência da pigmentação da fibra</a:t>
            </a:r>
            <a:r>
              <a:rPr lang="pt-BR" sz="1584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2008. Tese (Doutorado no Instituto de Química)- Universidade Estadual de Campinas, Campinas, SP, Brasil, 2008.</a:t>
            </a:r>
          </a:p>
          <a:p>
            <a:pPr algn="just">
              <a:spcBef>
                <a:spcPts val="1728"/>
              </a:spcBef>
            </a:pPr>
            <a:r>
              <a:rPr lang="en-US" sz="1584" dirty="0"/>
              <a:t>RICHENA, M.; REZENDE, C. A. Morphological degradation of human hair cuticle due to simulated sunlight irradiation and washing. </a:t>
            </a:r>
            <a:r>
              <a:rPr lang="en-US" sz="1584" b="1" dirty="0"/>
              <a:t>Journal of Photochemistry &amp; Photobiology, B: Biology</a:t>
            </a:r>
            <a:r>
              <a:rPr lang="en-US" sz="1584" dirty="0"/>
              <a:t>, v. 161, p. 430–440, 2016.</a:t>
            </a:r>
            <a:endParaRPr lang="pt-BR" sz="1584" dirty="0"/>
          </a:p>
          <a:p>
            <a:pPr>
              <a:spcBef>
                <a:spcPts val="1728"/>
              </a:spcBef>
            </a:pPr>
            <a:r>
              <a:rPr lang="en-US" sz="1584" dirty="0"/>
              <a:t>RUETSCH, S. B.; KAMATH, Y.; WEIGMANN, H. D. </a:t>
            </a:r>
            <a:r>
              <a:rPr lang="en-US" sz="1584" dirty="0" err="1"/>
              <a:t>Photodegradation</a:t>
            </a:r>
            <a:r>
              <a:rPr lang="en-US" sz="1584" dirty="0"/>
              <a:t> of human hair: An SEM study. </a:t>
            </a:r>
            <a:r>
              <a:rPr lang="en-US" sz="1584" b="1" dirty="0"/>
              <a:t>Journal of </a:t>
            </a:r>
            <a:r>
              <a:rPr lang="en-US" sz="1584" b="1" dirty="0" err="1"/>
              <a:t>Cometics</a:t>
            </a:r>
            <a:r>
              <a:rPr lang="en-US" sz="1584" b="1" dirty="0"/>
              <a:t> Science</a:t>
            </a:r>
            <a:r>
              <a:rPr lang="en-US" sz="1584" dirty="0"/>
              <a:t>, v. 51, p. 103-125, 2000.</a:t>
            </a:r>
            <a:endParaRPr lang="pt-BR" sz="1584" dirty="0"/>
          </a:p>
          <a:p>
            <a:pPr>
              <a:spcBef>
                <a:spcPts val="1728"/>
              </a:spcBef>
            </a:pPr>
            <a:r>
              <a:rPr lang="en-US" sz="1584" dirty="0"/>
              <a:t>HOTING, E.; ZIMMERMANN, M.; HILTERHAUS-BONG, S. Photochemical alterations in human hair: I. Artificial irradiation and investigations of hair proteins. </a:t>
            </a:r>
            <a:r>
              <a:rPr lang="en-US" sz="1584" b="1" dirty="0"/>
              <a:t>J. Soc. </a:t>
            </a:r>
            <a:r>
              <a:rPr lang="en-US" sz="1584" b="1" dirty="0" err="1"/>
              <a:t>Cosmet</a:t>
            </a:r>
            <a:r>
              <a:rPr lang="en-US" sz="1584" b="1" dirty="0"/>
              <a:t>. </a:t>
            </a:r>
            <a:r>
              <a:rPr lang="en-US" sz="1584" b="1" dirty="0" err="1"/>
              <a:t>Chem</a:t>
            </a:r>
            <a:r>
              <a:rPr lang="en-US" sz="1584" dirty="0"/>
              <a:t>, v. 46, p. 85-99, 1995.</a:t>
            </a:r>
            <a:endParaRPr lang="pt-BR" sz="1584" dirty="0"/>
          </a:p>
          <a:p>
            <a:pPr>
              <a:spcBef>
                <a:spcPts val="1728"/>
              </a:spcBef>
            </a:pPr>
            <a:r>
              <a:rPr lang="en-US" sz="1584" dirty="0"/>
              <a:t>JEON, S. Y.; PI, L. Q.; LEE, W. S. Comparison of hair shaft damage after UVA and UVB irradiation. </a:t>
            </a:r>
            <a:r>
              <a:rPr lang="en-US" sz="1584" b="1" dirty="0"/>
              <a:t>J. </a:t>
            </a:r>
            <a:r>
              <a:rPr lang="en-US" sz="1584" b="1" dirty="0" err="1"/>
              <a:t>Cosmet</a:t>
            </a:r>
            <a:r>
              <a:rPr lang="en-US" sz="1584" b="1" dirty="0"/>
              <a:t>. Sci</a:t>
            </a:r>
            <a:r>
              <a:rPr lang="en-US" sz="1584" dirty="0"/>
              <a:t>. v. 59, p. 151-156, 2008. </a:t>
            </a:r>
            <a:endParaRPr lang="pt-BR" sz="1584" dirty="0"/>
          </a:p>
          <a:p>
            <a:pPr>
              <a:spcBef>
                <a:spcPts val="1728"/>
              </a:spcBef>
            </a:pPr>
            <a:r>
              <a:rPr lang="en-US" sz="1584" dirty="0"/>
              <a:t>PANDE. C. M.; JACHOWICZ, J. Hair </a:t>
            </a:r>
            <a:r>
              <a:rPr lang="en-US" sz="1584" dirty="0" err="1"/>
              <a:t>photodamage</a:t>
            </a:r>
            <a:r>
              <a:rPr lang="en-US" sz="1584" dirty="0"/>
              <a:t> Measurement and prevention. </a:t>
            </a:r>
            <a:r>
              <a:rPr lang="en-US" sz="1584" b="1" dirty="0"/>
              <a:t>J. Soc. </a:t>
            </a:r>
            <a:r>
              <a:rPr lang="en-US" sz="1584" b="1" dirty="0" err="1"/>
              <a:t>Cosmet</a:t>
            </a:r>
            <a:r>
              <a:rPr lang="en-US" sz="1584" b="1" dirty="0"/>
              <a:t>. </a:t>
            </a:r>
            <a:r>
              <a:rPr lang="pt-BR" sz="1584" b="1" dirty="0" err="1"/>
              <a:t>Chem</a:t>
            </a:r>
            <a:r>
              <a:rPr lang="pt-BR" sz="1584" dirty="0"/>
              <a:t>. V. 44, p. 109-122, 1993.</a:t>
            </a:r>
          </a:p>
          <a:p>
            <a:pPr>
              <a:spcBef>
                <a:spcPts val="1728"/>
              </a:spcBef>
            </a:pPr>
            <a:r>
              <a:rPr lang="en-US" sz="1584" dirty="0"/>
              <a:t>FERNÁNDEZ, E. et al. </a:t>
            </a:r>
            <a:r>
              <a:rPr lang="en-US" sz="1584" dirty="0" err="1"/>
              <a:t>Photodamage</a:t>
            </a:r>
            <a:r>
              <a:rPr lang="en-US" sz="1584" dirty="0"/>
              <a:t> determination of human hair. </a:t>
            </a:r>
            <a:r>
              <a:rPr lang="en-US" sz="1584" b="1" dirty="0"/>
              <a:t>Journal of Photochemistry and Photobiology B: Biology</a:t>
            </a:r>
            <a:r>
              <a:rPr lang="en-US" sz="1584" dirty="0"/>
              <a:t>, v. 106, p. 101–106, 2012.</a:t>
            </a:r>
            <a:endParaRPr lang="pt-BR" sz="1584" dirty="0"/>
          </a:p>
          <a:p>
            <a:pPr>
              <a:spcBef>
                <a:spcPts val="1728"/>
              </a:spcBef>
            </a:pPr>
            <a:r>
              <a:rPr lang="en-US" sz="1584" dirty="0"/>
              <a:t>CHANDRASHEKARA, M. N.; RANGANATHAIAH, C. Chemical and photochemical degradation of human hair: A free-volume microprobe study. </a:t>
            </a:r>
            <a:r>
              <a:rPr lang="en-US" sz="1584" b="1" dirty="0"/>
              <a:t>Journal of Photochemistry and Photobiology B: Biology</a:t>
            </a:r>
            <a:r>
              <a:rPr lang="en-US" sz="1584" dirty="0"/>
              <a:t>, v. 101, p. 286–294, 2010.</a:t>
            </a:r>
            <a:endParaRPr lang="pt-BR" sz="1584" dirty="0"/>
          </a:p>
          <a:p>
            <a:pPr>
              <a:spcBef>
                <a:spcPts val="1728"/>
              </a:spcBef>
            </a:pPr>
            <a:r>
              <a:rPr lang="en-US" sz="1584" dirty="0"/>
              <a:t>RATNAPANDIAN, S.; WARNER, S. B.; KAMATH, Y. K. </a:t>
            </a:r>
            <a:r>
              <a:rPr lang="en-US" sz="1584" dirty="0" err="1"/>
              <a:t>Photodegradation</a:t>
            </a:r>
            <a:r>
              <a:rPr lang="en-US" sz="1584" dirty="0"/>
              <a:t> of human hair. </a:t>
            </a:r>
            <a:r>
              <a:rPr lang="en-US" sz="1584" b="1" dirty="0"/>
              <a:t>J. </a:t>
            </a:r>
            <a:r>
              <a:rPr lang="en-US" sz="1584" b="1" dirty="0" err="1"/>
              <a:t>Cosmet</a:t>
            </a:r>
            <a:r>
              <a:rPr lang="en-US" sz="1584" b="1" dirty="0"/>
              <a:t>. Sci</a:t>
            </a:r>
            <a:r>
              <a:rPr lang="en-US" sz="1584" dirty="0"/>
              <a:t>. v. 49, p. 309-320, 1998.</a:t>
            </a:r>
            <a:endParaRPr lang="pt-BR" sz="1584" dirty="0"/>
          </a:p>
        </p:txBody>
      </p:sp>
      <p:grpSp>
        <p:nvGrpSpPr>
          <p:cNvPr id="5" name="Agrupar 4"/>
          <p:cNvGrpSpPr/>
          <p:nvPr/>
        </p:nvGrpSpPr>
        <p:grpSpPr>
          <a:xfrm>
            <a:off x="14899348" y="539106"/>
            <a:ext cx="2149174" cy="472737"/>
            <a:chOff x="6191985" y="7920941"/>
            <a:chExt cx="4805362" cy="892033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985" y="7957380"/>
              <a:ext cx="2945281" cy="819157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266" y="7920941"/>
              <a:ext cx="1860081" cy="89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25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t="19074" r="13480" b="19148"/>
          <a:stretch/>
        </p:blipFill>
        <p:spPr bwMode="auto">
          <a:xfrm>
            <a:off x="552450" y="1142999"/>
            <a:ext cx="16213536" cy="760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52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164"/>
            <a:ext cx="17557909" cy="987632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" y="162"/>
            <a:ext cx="17557907" cy="987632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t="27246" r="71735" b="26198"/>
          <a:stretch/>
        </p:blipFill>
        <p:spPr>
          <a:xfrm>
            <a:off x="600891" y="2690949"/>
            <a:ext cx="4362996" cy="459812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4" t="27246" r="20327" b="26198"/>
          <a:stretch/>
        </p:blipFill>
        <p:spPr>
          <a:xfrm>
            <a:off x="9418321" y="2690949"/>
            <a:ext cx="4571999" cy="459812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2" t="27246" r="46366" b="26198"/>
          <a:stretch/>
        </p:blipFill>
        <p:spPr>
          <a:xfrm>
            <a:off x="5016143" y="2690949"/>
            <a:ext cx="4402184" cy="459812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27946" r="72090" b="26312"/>
          <a:stretch/>
        </p:blipFill>
        <p:spPr>
          <a:xfrm>
            <a:off x="435429" y="2757716"/>
            <a:ext cx="4461036" cy="4513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4" t="28184" r="46575" b="26643"/>
          <a:stretch/>
        </p:blipFill>
        <p:spPr>
          <a:xfrm>
            <a:off x="4933987" y="2781300"/>
            <a:ext cx="4438651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8" t="26641" r="20405" b="27608"/>
          <a:stretch/>
        </p:blipFill>
        <p:spPr>
          <a:xfrm>
            <a:off x="9467887" y="2628934"/>
            <a:ext cx="4495799" cy="451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9" t="41398" r="90" b="38498"/>
          <a:stretch/>
        </p:blipFill>
        <p:spPr>
          <a:xfrm>
            <a:off x="11599825" y="4088678"/>
            <a:ext cx="5943600" cy="1985555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 t="27510" r="72108" b="68787"/>
          <a:stretch/>
        </p:blipFill>
        <p:spPr>
          <a:xfrm>
            <a:off x="4467500" y="2717082"/>
            <a:ext cx="431074" cy="36576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8" t="68512" r="69281" b="27388"/>
          <a:stretch/>
        </p:blipFill>
        <p:spPr>
          <a:xfrm>
            <a:off x="4885511" y="6766591"/>
            <a:ext cx="509451" cy="404951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6" t="27643" r="20848" b="68389"/>
          <a:stretch/>
        </p:blipFill>
        <p:spPr>
          <a:xfrm>
            <a:off x="13493933" y="2730169"/>
            <a:ext cx="404950" cy="391887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8" t="52704" r="2876" b="43525"/>
          <a:stretch/>
        </p:blipFill>
        <p:spPr>
          <a:xfrm>
            <a:off x="12344409" y="5205444"/>
            <a:ext cx="4710114" cy="372429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9" t="45954" r="22161" b="47585"/>
          <a:stretch/>
        </p:blipFill>
        <p:spPr>
          <a:xfrm>
            <a:off x="13187366" y="4538667"/>
            <a:ext cx="481011" cy="638175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3" t="45954" r="6809" b="47585"/>
          <a:stretch/>
        </p:blipFill>
        <p:spPr>
          <a:xfrm>
            <a:off x="15897225" y="4538667"/>
            <a:ext cx="466724" cy="638175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8" t="45954" r="18473" b="47585"/>
          <a:stretch/>
        </p:blipFill>
        <p:spPr>
          <a:xfrm>
            <a:off x="13668386" y="4538667"/>
            <a:ext cx="647700" cy="638175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6" t="45954" r="15435" b="47585"/>
          <a:stretch/>
        </p:blipFill>
        <p:spPr>
          <a:xfrm>
            <a:off x="14335126" y="4538667"/>
            <a:ext cx="514350" cy="638175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92" t="46002" r="12723" b="47585"/>
          <a:stretch/>
        </p:blipFill>
        <p:spPr>
          <a:xfrm>
            <a:off x="14854238" y="4543425"/>
            <a:ext cx="471487" cy="633413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7" t="46388" r="9495" b="47585"/>
          <a:stretch/>
        </p:blipFill>
        <p:spPr>
          <a:xfrm>
            <a:off x="15325725" y="4581525"/>
            <a:ext cx="566738" cy="595311"/>
          </a:xfrm>
          <a:prstGeom prst="rect">
            <a:avLst/>
          </a:prstGeom>
        </p:spPr>
      </p:pic>
      <p:grpSp>
        <p:nvGrpSpPr>
          <p:cNvPr id="29" name="Grupo 28"/>
          <p:cNvGrpSpPr/>
          <p:nvPr/>
        </p:nvGrpSpPr>
        <p:grpSpPr>
          <a:xfrm>
            <a:off x="1147" y="9170127"/>
            <a:ext cx="17558192" cy="706356"/>
            <a:chOff x="1146" y="9170126"/>
            <a:chExt cx="17558192" cy="70635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626"/>
            <a:stretch/>
          </p:blipFill>
          <p:spPr>
            <a:xfrm>
              <a:off x="1146" y="9444446"/>
              <a:ext cx="17558192" cy="432036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34" t="92849"/>
            <a:stretch/>
          </p:blipFill>
          <p:spPr>
            <a:xfrm>
              <a:off x="16459200" y="9170126"/>
              <a:ext cx="1100137" cy="706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0679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3.77543E-6 4.70985E-6 L 0.01166 -0.02171 " pathEditMode="relative" rAng="0" ptsTypes="AA">
                                      <p:cBhvr>
                                        <p:cTn id="12" dur="4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" y="-10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82976E-6 -2.68767E-6 L -0.11454 0.20961 " pathEditMode="relative" rAng="0" ptsTypes="AA">
                                      <p:cBhvr>
                                        <p:cTn id="17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3" y="1152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77543E-6 4.70985E-6 L 0.01166 -0.02171 " pathEditMode="relative" rAng="0" ptsTypes="AA">
                                      <p:cBhvr>
                                        <p:cTn id="22" dur="4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" y="-10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77543E-6 4.70985E-6 L 0.01166 -0.02171 " pathEditMode="relative" rAng="0" ptsTypes="AA">
                                      <p:cBhvr>
                                        <p:cTn id="27" dur="4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" y="-109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repeatCount="3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49173E-7 -3.58303E-6 L 0.11834 -0.20029 " pathEditMode="relative" rAng="0" ptsTypes="AA">
                                      <p:cBhvr>
                                        <p:cTn id="32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3" y="-1030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3.60184E-6 9.64475E-8 L 0.01167 -0.0217 " pathEditMode="relative" rAng="0" ptsTypes="AA">
                                      <p:cBhvr>
                                        <p:cTn id="37" dur="4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" y="-109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7543E-6 4.70985E-6 L 0.01166 -0.02171 " pathEditMode="relative" rAng="0" ptsTypes="AA">
                                      <p:cBhvr>
                                        <p:cTn id="42" dur="4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" y="-10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repeatCount="300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decel="10000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animMotion origin="layout" path="M -2.82976E-6 -2.68767E-6 L -0.11454 0.20961 " pathEditMode="relative" rAng="0" ptsTypes="AA">
                                      <p:cBhvr>
                                        <p:cTn id="47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3" y="1152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39571E-6 3.93667E-6 L 0.01166 -0.0217 " pathEditMode="relative" rAng="0" ptsTypes="AA">
                                      <p:cBhvr>
                                        <p:cTn id="52" dur="4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" y="-109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34436E-6 -2.33403E-6 L -0.00796 0.00048 " pathEditMode="relative" rAng="0" ptsTypes="AA">
                                      <p:cBhvr>
                                        <p:cTn id="61" dur="4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" y="1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decel="10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34436E-6 -2.33403E-6 L -0.00796 0.00048 " pathEditMode="relative" rAng="0" ptsTypes="AA">
                                      <p:cBhvr>
                                        <p:cTn id="66" dur="4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" y="1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path" presetSubtype="0" de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1.34436E-6 -2.33403E-6 L -0.00796 0.00048 " pathEditMode="relative" rAng="0" ptsTypes="AA">
                                      <p:cBhvr>
                                        <p:cTn id="71" dur="4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" y="1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path" presetSubtype="0" decel="10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34436E-6 -2.33403E-6 L -0.00796 0.00048 " pathEditMode="relative" rAng="0" ptsTypes="AA">
                                      <p:cBhvr>
                                        <p:cTn id="76" dur="4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" y="1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34436E-6 -2.33403E-6 L -0.00796 0.00048 " pathEditMode="relative" rAng="0" ptsTypes="AA">
                                      <p:cBhvr>
                                        <p:cTn id="81" dur="4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" y="16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path" presetSubtype="0" decel="10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1.34436E-6 -2.33403E-6 L -0.00796 0.00048 " pathEditMode="relative" rAng="0" ptsTypes="AA">
                                      <p:cBhvr>
                                        <p:cTn id="86" dur="4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" y="1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00"/>
                            </p:stCondLst>
                            <p:childTnLst>
                              <p:par>
                                <p:cTn id="9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1" t="15296" r="13604" b="53593"/>
          <a:stretch/>
        </p:blipFill>
        <p:spPr bwMode="auto">
          <a:xfrm>
            <a:off x="800099" y="3276599"/>
            <a:ext cx="15895998" cy="375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30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1" t="26629" r="13604" b="44037"/>
          <a:stretch/>
        </p:blipFill>
        <p:spPr bwMode="auto">
          <a:xfrm>
            <a:off x="640051" y="1758045"/>
            <a:ext cx="16320653" cy="365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Agrupar 6"/>
          <p:cNvGrpSpPr/>
          <p:nvPr/>
        </p:nvGrpSpPr>
        <p:grpSpPr>
          <a:xfrm>
            <a:off x="4773809" y="5584088"/>
            <a:ext cx="4026568" cy="3657601"/>
            <a:chOff x="4876800" y="1910445"/>
            <a:chExt cx="4026568" cy="3657601"/>
          </a:xfrm>
        </p:grpSpPr>
        <p:grpSp>
          <p:nvGrpSpPr>
            <p:cNvPr id="6" name="Agrupar 5"/>
            <p:cNvGrpSpPr/>
            <p:nvPr/>
          </p:nvGrpSpPr>
          <p:grpSpPr>
            <a:xfrm>
              <a:off x="4876800" y="1910445"/>
              <a:ext cx="4026568" cy="3657601"/>
              <a:chOff x="4876800" y="1910445"/>
              <a:chExt cx="4026568" cy="3657601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96" t="26629" r="50639" b="44037"/>
              <a:stretch/>
            </p:blipFill>
            <p:spPr bwMode="auto">
              <a:xfrm>
                <a:off x="4876800" y="1910445"/>
                <a:ext cx="4026568" cy="3657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etângulo 3"/>
              <p:cNvSpPr/>
              <p:nvPr/>
            </p:nvSpPr>
            <p:spPr>
              <a:xfrm>
                <a:off x="5850523" y="4427621"/>
                <a:ext cx="2122403" cy="7860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028" name="Picture 4" descr="Resultado de imagem para ceravé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8272" y="4624721"/>
              <a:ext cx="1063624" cy="391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Agrupar 2"/>
            <p:cNvGrpSpPr/>
            <p:nvPr/>
          </p:nvGrpSpPr>
          <p:grpSpPr>
            <a:xfrm>
              <a:off x="4983078" y="2093453"/>
              <a:ext cx="3814011" cy="2235618"/>
              <a:chOff x="4824663" y="3118435"/>
              <a:chExt cx="3814011" cy="2235618"/>
            </a:xfrm>
          </p:grpSpPr>
          <p:pic>
            <p:nvPicPr>
              <p:cNvPr id="1026" name="Picture 2" descr="Imagem relacionada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16" t="7576" r="316" b="11996"/>
              <a:stretch/>
            </p:blipFill>
            <p:spPr bwMode="auto">
              <a:xfrm>
                <a:off x="5859033" y="3118436"/>
                <a:ext cx="2779641" cy="22356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2" descr="Imagem relacionada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16" t="7576" r="65730" b="11996"/>
              <a:stretch/>
            </p:blipFill>
            <p:spPr bwMode="auto">
              <a:xfrm flipH="1">
                <a:off x="4824663" y="3118435"/>
                <a:ext cx="1142997" cy="22356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0251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" t="9519" r="14478" b="5149"/>
          <a:stretch/>
        </p:blipFill>
        <p:spPr bwMode="auto">
          <a:xfrm>
            <a:off x="1371601" y="152399"/>
            <a:ext cx="14812862" cy="977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46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68"/>
          <a:stretch/>
        </p:blipFill>
        <p:spPr>
          <a:xfrm>
            <a:off x="7400650" y="1744764"/>
            <a:ext cx="10323850" cy="635995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631333" y="191010"/>
            <a:ext cx="14242543" cy="1595566"/>
          </a:xfrm>
          <a:prstGeom prst="rect">
            <a:avLst/>
          </a:prstGeom>
          <a:noFill/>
        </p:spPr>
        <p:txBody>
          <a:bodyPr wrap="square" lIns="175341" tIns="87671" rIns="175341" bIns="87671" rtlCol="0">
            <a:spAutoFit/>
          </a:bodyPr>
          <a:lstStyle/>
          <a:p>
            <a:pPr algn="ctr"/>
            <a:r>
              <a:rPr lang="fr-FR" sz="9200" dirty="0" err="1">
                <a:latin typeface="Century Gothic" panose="020B0502020202020204" pitchFamily="34" charset="0"/>
              </a:rPr>
              <a:t>Pesquisa</a:t>
            </a:r>
            <a:r>
              <a:rPr lang="fr-FR" sz="9200" dirty="0">
                <a:latin typeface="Century Gothic" panose="020B0502020202020204" pitchFamily="34" charset="0"/>
              </a:rPr>
              <a:t> GLOCAL</a:t>
            </a:r>
          </a:p>
        </p:txBody>
      </p:sp>
      <p:pic>
        <p:nvPicPr>
          <p:cNvPr id="16" name="image42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07634" y="5171283"/>
            <a:ext cx="518484" cy="543900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17" name="image40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96125" y="4380840"/>
            <a:ext cx="518484" cy="543900"/>
          </a:xfrm>
          <a:prstGeom prst="rect">
            <a:avLst/>
          </a:prstGeom>
          <a:noFill/>
          <a:ln w="38100" cap="flat">
            <a:noFill/>
            <a:prstDash val="solid"/>
            <a:miter lim="400000"/>
            <a:headEnd type="arrow" w="lg" len="lg"/>
            <a:tailEnd type="arrow" w="lg" len="lg"/>
          </a:ln>
          <a:effectLst/>
          <a:sp3d/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2" y="-301978"/>
            <a:ext cx="3647626" cy="419033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534" y="3888361"/>
            <a:ext cx="648954" cy="64887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998" y="6185352"/>
            <a:ext cx="764300" cy="57315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780" y="4652790"/>
            <a:ext cx="764300" cy="57315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487" y="4712827"/>
            <a:ext cx="689029" cy="516706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099" y="6960975"/>
            <a:ext cx="909581" cy="68209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96303" y="3122858"/>
            <a:ext cx="7142195" cy="2422895"/>
          </a:xfrm>
          <a:prstGeom prst="rect">
            <a:avLst/>
          </a:prstGeom>
        </p:spPr>
        <p:txBody>
          <a:bodyPr wrap="none" lIns="175341" tIns="87671" rIns="175341" bIns="87671">
            <a:spAutoFit/>
          </a:bodyPr>
          <a:lstStyle/>
          <a:p>
            <a:pPr algn="ctr"/>
            <a:r>
              <a:rPr lang="en-US" sz="9200" dirty="0">
                <a:latin typeface="Century Gothic" panose="020B0502020202020204" pitchFamily="34" charset="0"/>
              </a:rPr>
              <a:t>23</a:t>
            </a:r>
            <a:br>
              <a:rPr lang="en-US" sz="9200" dirty="0">
                <a:latin typeface="Century Gothic" panose="020B0502020202020204" pitchFamily="34" charset="0"/>
              </a:rPr>
            </a:br>
            <a:r>
              <a:rPr lang="en-US" sz="5400" dirty="0" err="1">
                <a:latin typeface="Century Gothic" panose="020B0502020202020204" pitchFamily="34" charset="0"/>
              </a:rPr>
              <a:t>Centros</a:t>
            </a:r>
            <a:r>
              <a:rPr lang="en-US" sz="5400" dirty="0">
                <a:latin typeface="Century Gothic" panose="020B0502020202020204" pitchFamily="34" charset="0"/>
              </a:rPr>
              <a:t> de </a:t>
            </a:r>
            <a:r>
              <a:rPr lang="en-US" sz="5400" dirty="0" err="1">
                <a:latin typeface="Century Gothic" panose="020B0502020202020204" pitchFamily="34" charset="0"/>
              </a:rPr>
              <a:t>Pesquisa</a:t>
            </a:r>
            <a:endParaRPr lang="fr-FR" sz="5400" dirty="0">
              <a:latin typeface="Century Gothic" panose="020B0502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75201" y="5749527"/>
            <a:ext cx="5184418" cy="2422895"/>
          </a:xfrm>
          <a:prstGeom prst="rect">
            <a:avLst/>
          </a:prstGeom>
        </p:spPr>
        <p:txBody>
          <a:bodyPr wrap="none" lIns="175341" tIns="87671" rIns="175341" bIns="87671">
            <a:spAutoFit/>
          </a:bodyPr>
          <a:lstStyle/>
          <a:p>
            <a:pPr algn="ctr"/>
            <a:r>
              <a:rPr lang="en-US" sz="9200" dirty="0">
                <a:latin typeface="Century Gothic" panose="020B0502020202020204" pitchFamily="34" charset="0"/>
              </a:rPr>
              <a:t>7</a:t>
            </a:r>
          </a:p>
          <a:p>
            <a:pPr algn="ctr"/>
            <a:r>
              <a:rPr lang="en-US" sz="5400" dirty="0">
                <a:latin typeface="Century Gothic" panose="020B0502020202020204" pitchFamily="34" charset="0"/>
              </a:rPr>
              <a:t>Hubs </a:t>
            </a:r>
            <a:r>
              <a:rPr lang="en-US" sz="5400" dirty="0" err="1">
                <a:latin typeface="Century Gothic" panose="020B0502020202020204" pitchFamily="34" charset="0"/>
              </a:rPr>
              <a:t>regionais</a:t>
            </a:r>
            <a:endParaRPr lang="fr-FR" sz="5400" dirty="0">
              <a:latin typeface="Century Gothic" panose="020B0502020202020204" pitchFamily="34" charset="0"/>
            </a:endParaRPr>
          </a:p>
        </p:txBody>
      </p:sp>
      <p:pic>
        <p:nvPicPr>
          <p:cNvPr id="15" name="Imagem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33"/>
          <a:stretch/>
        </p:blipFill>
        <p:spPr>
          <a:xfrm>
            <a:off x="1147" y="9010650"/>
            <a:ext cx="17558192" cy="86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5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1" b="13631"/>
          <a:stretch>
            <a:fillRect/>
          </a:stretch>
        </p:blipFill>
        <p:spPr>
          <a:xfrm>
            <a:off x="344737" y="374929"/>
            <a:ext cx="8102872" cy="91260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4875" y="1133766"/>
            <a:ext cx="2727126" cy="1453736"/>
          </a:xfrm>
          <a:prstGeom prst="rect">
            <a:avLst/>
          </a:prstGeom>
        </p:spPr>
        <p:txBody>
          <a:bodyPr wrap="square" lIns="175207" tIns="87603" rIns="175207" bIns="87603">
            <a:spAutoFit/>
          </a:bodyPr>
          <a:lstStyle/>
          <a:p>
            <a:pPr algn="ctr" defTabSz="2276578">
              <a:lnSpc>
                <a:spcPct val="80000"/>
              </a:lnSpc>
            </a:pPr>
            <a:r>
              <a:rPr lang="fr-FR" sz="5400" b="1" dirty="0" smtClean="0">
                <a:latin typeface="Century Gothic" panose="020B0502020202020204" pitchFamily="34" charset="0"/>
                <a:ea typeface="Gotham Bold"/>
                <a:cs typeface="Gotham Bold"/>
                <a:sym typeface="Gotham Bold"/>
              </a:rPr>
              <a:t>3870</a:t>
            </a:r>
            <a:endParaRPr lang="fr-FR" sz="5400" b="1" dirty="0">
              <a:latin typeface="Century Gothic" panose="020B0502020202020204" pitchFamily="34" charset="0"/>
              <a:ea typeface="Gotham Bold"/>
              <a:cs typeface="Gotham Bold"/>
              <a:sym typeface="Gotham Bold"/>
            </a:endParaRPr>
          </a:p>
          <a:p>
            <a:pPr algn="ctr" defTabSz="2276578">
              <a:lnSpc>
                <a:spcPct val="80000"/>
              </a:lnSpc>
            </a:pPr>
            <a:r>
              <a:rPr lang="fr-FR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Gotham-Medium" charset="0"/>
                <a:sym typeface="Gotham Bold"/>
              </a:rPr>
              <a:t>----</a:t>
            </a:r>
            <a:br>
              <a:rPr lang="fr-FR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Gotham-Medium" charset="0"/>
                <a:sym typeface="Gotham Bold"/>
              </a:rPr>
            </a:br>
            <a:r>
              <a:rPr lang="fr-FR" sz="23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Gotham-Medium" charset="0"/>
                <a:sym typeface="Gotham Light"/>
              </a:rPr>
              <a:t>PESQUISADORES</a:t>
            </a:r>
            <a:endParaRPr lang="fr-FR" sz="2300" b="1" dirty="0">
              <a:solidFill>
                <a:sysClr val="windowText" lastClr="000000"/>
              </a:solidFill>
              <a:latin typeface="Century Gothic" panose="020B0502020202020204" pitchFamily="34" charset="0"/>
              <a:ea typeface="Gotham-Light" charset="0"/>
              <a:sym typeface="Gotham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24754" y="7011837"/>
            <a:ext cx="2777688" cy="1852760"/>
          </a:xfrm>
          <a:prstGeom prst="rect">
            <a:avLst/>
          </a:prstGeom>
        </p:spPr>
        <p:txBody>
          <a:bodyPr wrap="square" lIns="175207" tIns="87603" rIns="175207" bIns="87603">
            <a:spAutoFit/>
          </a:bodyPr>
          <a:lstStyle/>
          <a:p>
            <a:pPr algn="ctr" defTabSz="2271499">
              <a:lnSpc>
                <a:spcPct val="90000"/>
              </a:lnSpc>
              <a:defRPr sz="1800"/>
            </a:pPr>
            <a:r>
              <a:rPr lang="en-US" sz="5400" b="1" dirty="0">
                <a:latin typeface="Century Gothic" panose="020B0502020202020204" pitchFamily="34" charset="0"/>
                <a:ea typeface="Gotham Bold"/>
                <a:cs typeface="Gotham Bold"/>
                <a:sym typeface="Gotham Bold"/>
              </a:rPr>
              <a:t>130</a:t>
            </a:r>
          </a:p>
          <a:p>
            <a:pPr algn="ctr" defTabSz="2271499">
              <a:lnSpc>
                <a:spcPct val="90000"/>
              </a:lnSpc>
              <a:defRPr sz="1800"/>
            </a:pPr>
            <a:r>
              <a:rPr lang="en-US" sz="3100" dirty="0">
                <a:solidFill>
                  <a:prstClr val="black"/>
                </a:solidFill>
                <a:latin typeface="Century Gothic" panose="020B0502020202020204" pitchFamily="34" charset="0"/>
                <a:ea typeface="Gotham Bold"/>
                <a:cs typeface="Gotham Bold"/>
                <a:sym typeface="Gotham Bold"/>
              </a:rPr>
              <a:t>----</a:t>
            </a:r>
            <a:br>
              <a:rPr lang="en-US" sz="3100" dirty="0">
                <a:solidFill>
                  <a:prstClr val="black"/>
                </a:solidFill>
                <a:latin typeface="Century Gothic" panose="020B0502020202020204" pitchFamily="34" charset="0"/>
                <a:ea typeface="Gotham Bold"/>
                <a:cs typeface="Gotham Bold"/>
                <a:sym typeface="Gotham Bold"/>
              </a:rPr>
            </a:b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ea typeface="Gotham Bold"/>
                <a:cs typeface="Gotham Bold"/>
                <a:sym typeface="Gotham Bold"/>
              </a:rPr>
              <a:t>MOLECULAS EM 40 ANOS</a:t>
            </a:r>
          </a:p>
        </p:txBody>
      </p:sp>
      <p:sp>
        <p:nvSpPr>
          <p:cNvPr id="6" name="Rectangle 5"/>
          <p:cNvSpPr/>
          <p:nvPr/>
        </p:nvSpPr>
        <p:spPr>
          <a:xfrm>
            <a:off x="5669908" y="750786"/>
            <a:ext cx="2777688" cy="2129759"/>
          </a:xfrm>
          <a:prstGeom prst="rect">
            <a:avLst/>
          </a:prstGeom>
        </p:spPr>
        <p:txBody>
          <a:bodyPr wrap="square" lIns="175207" tIns="87603" rIns="175207" bIns="87603">
            <a:spAutoFit/>
          </a:bodyPr>
          <a:lstStyle/>
          <a:p>
            <a:pPr algn="ctr" defTabSz="2271499">
              <a:lnSpc>
                <a:spcPct val="90000"/>
              </a:lnSpc>
              <a:defRPr sz="1800"/>
            </a:pPr>
            <a:r>
              <a:rPr lang="en-US" sz="5400" b="1" dirty="0">
                <a:latin typeface="Century Gothic" panose="020B0502020202020204" pitchFamily="34" charset="0"/>
                <a:ea typeface="Gotham Bold"/>
                <a:cs typeface="Gotham Bold"/>
                <a:sym typeface="Gotham Bold"/>
              </a:rPr>
              <a:t>473</a:t>
            </a:r>
          </a:p>
          <a:p>
            <a:pPr algn="ctr" defTabSz="2271499">
              <a:lnSpc>
                <a:spcPct val="90000"/>
              </a:lnSpc>
              <a:defRPr sz="1800"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ea typeface="Gotham Bold"/>
                <a:cs typeface="Gotham Bold"/>
                <a:sym typeface="Gotham Bold"/>
              </a:rPr>
              <a:t>----</a:t>
            </a:r>
            <a:b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ea typeface="Gotham Bold"/>
                <a:cs typeface="Gotham Bold"/>
                <a:sym typeface="Gotham Bold"/>
              </a:rPr>
            </a:br>
            <a:r>
              <a:rPr lang="en-US" sz="2300" dirty="0">
                <a:solidFill>
                  <a:prstClr val="black"/>
                </a:solidFill>
                <a:latin typeface="Century Gothic" panose="020B0502020202020204" pitchFamily="34" charset="0"/>
                <a:ea typeface="Gotham Bold"/>
                <a:cs typeface="Gotham Bold"/>
                <a:sym typeface="Gotham Bold"/>
              </a:rPr>
              <a:t>PATENTES REGISTRADAS </a:t>
            </a:r>
          </a:p>
          <a:p>
            <a:pPr algn="ctr" defTabSz="2271499">
              <a:lnSpc>
                <a:spcPct val="90000"/>
              </a:lnSpc>
              <a:defRPr sz="1800"/>
            </a:pPr>
            <a:r>
              <a:rPr lang="en-US" sz="2300" dirty="0">
                <a:solidFill>
                  <a:prstClr val="black"/>
                </a:solidFill>
                <a:latin typeface="Century Gothic" panose="020B0502020202020204" pitchFamily="34" charset="0"/>
                <a:ea typeface="Gotham Bold"/>
                <a:cs typeface="Gotham Bold"/>
                <a:sym typeface="Gotham Bold"/>
              </a:rPr>
              <a:t>EM 2016</a:t>
            </a:r>
          </a:p>
        </p:txBody>
      </p:sp>
      <p:grpSp>
        <p:nvGrpSpPr>
          <p:cNvPr id="7" name="Group 10"/>
          <p:cNvGrpSpPr/>
          <p:nvPr/>
        </p:nvGrpSpPr>
        <p:grpSpPr>
          <a:xfrm>
            <a:off x="15313" y="0"/>
            <a:ext cx="8764356" cy="9915272"/>
            <a:chOff x="65315" y="29776"/>
            <a:chExt cx="5842160" cy="6561112"/>
          </a:xfrm>
        </p:grpSpPr>
        <p:sp>
          <p:nvSpPr>
            <p:cNvPr id="8" name="Rectangle 7"/>
            <p:cNvSpPr/>
            <p:nvPr/>
          </p:nvSpPr>
          <p:spPr>
            <a:xfrm>
              <a:off x="65315" y="127464"/>
              <a:ext cx="5831999" cy="143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752108"/>
              <a:endParaRPr lang="en-US" sz="3500">
                <a:ln>
                  <a:solidFill>
                    <a:prstClr val="white"/>
                  </a:solidFill>
                </a:ln>
                <a:solidFill>
                  <a:prstClr val="black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5315" y="4226764"/>
              <a:ext cx="5831999" cy="143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752108"/>
              <a:endParaRPr lang="en-US" sz="3500">
                <a:ln>
                  <a:solidFill>
                    <a:prstClr val="white"/>
                  </a:solidFill>
                </a:ln>
                <a:solidFill>
                  <a:prstClr val="black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476" y="2177114"/>
              <a:ext cx="5831999" cy="143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752108"/>
              <a:endParaRPr lang="en-US" sz="3500">
                <a:ln>
                  <a:solidFill>
                    <a:prstClr val="white"/>
                  </a:solidFill>
                </a:ln>
                <a:solidFill>
                  <a:prstClr val="black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16200000">
              <a:off x="-3057663" y="3234694"/>
              <a:ext cx="6551999" cy="143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752108"/>
              <a:endParaRPr lang="en-US" sz="3500">
                <a:ln>
                  <a:solidFill>
                    <a:prstClr val="white"/>
                  </a:solidFill>
                </a:ln>
                <a:solidFill>
                  <a:prstClr val="black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16200000">
              <a:off x="2385075" y="3242889"/>
              <a:ext cx="6551999" cy="143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752108"/>
              <a:endParaRPr lang="en-US" sz="3500">
                <a:ln>
                  <a:solidFill>
                    <a:prstClr val="white"/>
                  </a:solidFill>
                </a:ln>
                <a:solidFill>
                  <a:prstClr val="black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6200000">
              <a:off x="580237" y="3240000"/>
              <a:ext cx="6551999" cy="143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752108"/>
              <a:endParaRPr lang="en-US" sz="3500">
                <a:ln>
                  <a:solidFill>
                    <a:prstClr val="white"/>
                  </a:solidFill>
                </a:ln>
                <a:solidFill>
                  <a:prstClr val="black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16200000">
              <a:off x="-1238713" y="3233776"/>
              <a:ext cx="6551999" cy="143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752108"/>
              <a:endParaRPr lang="en-US" sz="3500">
                <a:ln>
                  <a:solidFill>
                    <a:prstClr val="white"/>
                  </a:solidFill>
                </a:ln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315" y="6291263"/>
              <a:ext cx="5831999" cy="143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752108"/>
              <a:endParaRPr lang="en-US" sz="3500">
                <a:ln>
                  <a:solidFill>
                    <a:prstClr val="white"/>
                  </a:solidFill>
                </a:ln>
                <a:solidFill>
                  <a:prstClr val="black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810471" y="3869142"/>
            <a:ext cx="2491577" cy="2304706"/>
          </a:xfrm>
          <a:prstGeom prst="rect">
            <a:avLst/>
          </a:prstGeom>
        </p:spPr>
        <p:txBody>
          <a:bodyPr wrap="square" lIns="175207" tIns="87603" rIns="175207" bIns="87603">
            <a:spAutoFit/>
          </a:bodyPr>
          <a:lstStyle/>
          <a:p>
            <a:pPr algn="ctr" defTabSz="2271499">
              <a:lnSpc>
                <a:spcPct val="90000"/>
              </a:lnSpc>
              <a:defRPr sz="1800"/>
            </a:pPr>
            <a:r>
              <a:rPr lang="en-US" sz="5400" b="1" dirty="0" smtClean="0">
                <a:latin typeface="Century Gothic" panose="020B0502020202020204" pitchFamily="34" charset="0"/>
                <a:ea typeface="Gotham Bold"/>
                <a:cs typeface="Gotham Bold"/>
                <a:sym typeface="Gotham Bold"/>
              </a:rPr>
              <a:t>7 mil</a:t>
            </a:r>
            <a:endParaRPr lang="en-US" sz="5400" b="1" dirty="0">
              <a:latin typeface="Century Gothic" panose="020B0502020202020204" pitchFamily="34" charset="0"/>
              <a:ea typeface="Gotham Bold"/>
              <a:cs typeface="Gotham Bold"/>
              <a:sym typeface="Gotham Bold"/>
            </a:endParaRPr>
          </a:p>
          <a:p>
            <a:pPr algn="ctr" defTabSz="2271499">
              <a:lnSpc>
                <a:spcPct val="90000"/>
              </a:lnSpc>
              <a:defRPr sz="1800"/>
            </a:pPr>
            <a:r>
              <a:rPr lang="en-US" sz="3100" dirty="0">
                <a:solidFill>
                  <a:prstClr val="black"/>
                </a:solidFill>
                <a:latin typeface="Century Gothic" panose="020B0502020202020204" pitchFamily="34" charset="0"/>
                <a:ea typeface="Gotham Bold"/>
                <a:cs typeface="Gotham Bold"/>
                <a:sym typeface="Gotham Bold"/>
              </a:rPr>
              <a:t>----</a:t>
            </a:r>
          </a:p>
          <a:p>
            <a:pPr algn="ctr" defTabSz="2271499">
              <a:lnSpc>
                <a:spcPct val="90000"/>
              </a:lnSpc>
              <a:defRPr sz="1800"/>
            </a:pPr>
            <a:r>
              <a:rPr lang="en-US" sz="2300" dirty="0">
                <a:solidFill>
                  <a:prstClr val="black"/>
                </a:solidFill>
                <a:latin typeface="Century Gothic" panose="020B0502020202020204" pitchFamily="34" charset="0"/>
                <a:ea typeface="Gotham Bold"/>
                <a:cs typeface="Gotham Bold"/>
                <a:sym typeface="Gotham Bold"/>
              </a:rPr>
              <a:t>NOVAS FORMULAS POR ANO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779669" y="4139917"/>
            <a:ext cx="8779669" cy="2159380"/>
          </a:xfrm>
          <a:prstGeom prst="rect">
            <a:avLst/>
          </a:prstGeom>
        </p:spPr>
        <p:txBody>
          <a:bodyPr wrap="square" lIns="175207" tIns="87603" rIns="175207" bIns="87603">
            <a:spAutoFit/>
          </a:bodyPr>
          <a:lstStyle/>
          <a:p>
            <a:pPr algn="ctr" defTabSz="1752108">
              <a:lnSpc>
                <a:spcPct val="70000"/>
              </a:lnSpc>
            </a:pPr>
            <a:r>
              <a:rPr lang="en-US" sz="9200" dirty="0">
                <a:solidFill>
                  <a:prstClr val="black"/>
                </a:solidFill>
                <a:latin typeface="Century Gothic" panose="020B0502020202020204" pitchFamily="34" charset="0"/>
              </a:rPr>
              <a:t>EXCELÊNCIA</a:t>
            </a:r>
          </a:p>
          <a:p>
            <a:pPr algn="ctr" defTabSz="1752108">
              <a:lnSpc>
                <a:spcPct val="70000"/>
              </a:lnSpc>
            </a:pPr>
            <a:r>
              <a:rPr lang="en-US" sz="9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científica</a:t>
            </a:r>
            <a:endParaRPr lang="fr-FR" sz="92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001" y="1343168"/>
            <a:ext cx="2173006" cy="2172723"/>
          </a:xfrm>
          <a:prstGeom prst="rect">
            <a:avLst/>
          </a:prstGeom>
        </p:spPr>
      </p:pic>
      <p:pic>
        <p:nvPicPr>
          <p:cNvPr id="19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8" t="80344" r="53301" b="7410"/>
          <a:stretch/>
        </p:blipFill>
        <p:spPr>
          <a:xfrm>
            <a:off x="10099362" y="6173844"/>
            <a:ext cx="6140286" cy="96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1.57852E-6 -2.86288E-6 L 0.0113 -0.00128 " pathEditMode="relative" rAng="0" ptsTypes="AA">
                                      <p:cBhvr>
                                        <p:cTn id="9" dur="4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00" y="-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6017</TotalTime>
  <Words>2248</Words>
  <Application>Microsoft Office PowerPoint</Application>
  <PresentationFormat>Personalizar</PresentationFormat>
  <Paragraphs>528</Paragraphs>
  <Slides>40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40</vt:i4>
      </vt:variant>
    </vt:vector>
  </HeadingPairs>
  <TitlesOfParts>
    <vt:vector size="59" baseType="lpstr">
      <vt:lpstr>Bodoni MT</vt:lpstr>
      <vt:lpstr>Century Gothic Normal</vt:lpstr>
      <vt:lpstr>DengXian</vt:lpstr>
      <vt:lpstr>Domaine Disp Extrabold</vt:lpstr>
      <vt:lpstr>Gotham Bold</vt:lpstr>
      <vt:lpstr>Gotham Light</vt:lpstr>
      <vt:lpstr>Gotham-Light</vt:lpstr>
      <vt:lpstr>Gotham-Medium</vt:lpstr>
      <vt:lpstr>ITC Avant Garde Std Bk</vt:lpstr>
      <vt:lpstr>Arial</vt:lpstr>
      <vt:lpstr>Calibri</vt:lpstr>
      <vt:lpstr>Cambria Math</vt:lpstr>
      <vt:lpstr>Century Gothic</vt:lpstr>
      <vt:lpstr>Times New Roman</vt:lpstr>
      <vt:lpstr>Wingdings</vt:lpstr>
      <vt:lpstr>Tema do Office</vt:lpstr>
      <vt:lpstr>Thème Office</vt:lpstr>
      <vt:lpstr>1_Thème Office</vt:lpstr>
      <vt:lpstr>3_Thème Office</vt:lpstr>
      <vt:lpstr>Apresentação do PowerPoint</vt:lpstr>
      <vt:lpstr>Apresentação do PowerPoint</vt:lpstr>
      <vt:lpstr>O maior investimento da indústria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>MonkeyBusiness</Manager>
  <Company>MonkeyBusiness</Company>
  <LinksUpToDate>false</LinksUpToDate>
  <SharedDoc>false</SharedDoc>
  <HyperlinkBase>www.monkeybusiness.com.br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MonkeyBusiness</dc:title>
  <dc:subject>Direção de Arte</dc:subject>
  <dc:creator>MonkeyBusiness</dc:creator>
  <dc:description>www.monkeybusiness.com.br_x000d_contato@monkeybusiness.com.br_x000d_(55 11) 2729.9615 / 2615.6096</dc:description>
  <cp:lastModifiedBy>OLIVEIRA Nathalia Ferro</cp:lastModifiedBy>
  <cp:revision>368</cp:revision>
  <cp:lastPrinted>2017-08-18T11:18:01Z</cp:lastPrinted>
  <dcterms:created xsi:type="dcterms:W3CDTF">2011-08-24T22:15:08Z</dcterms:created>
  <dcterms:modified xsi:type="dcterms:W3CDTF">2019-11-27T02:31:02Z</dcterms:modified>
  <cp:category>Agência de Apresentações Profissionais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45dad89-2096-47a1-b1b1-c9d057667e94_Enabled">
    <vt:lpwstr>False</vt:lpwstr>
  </property>
  <property fmtid="{D5CDD505-2E9C-101B-9397-08002B2CF9AE}" pid="3" name="MSIP_Label_645dad89-2096-47a1-b1b1-c9d057667e94_SiteId">
    <vt:lpwstr>e4e1abd9-eac7-4a71-ab52-da5c998aa7ba</vt:lpwstr>
  </property>
  <property fmtid="{D5CDD505-2E9C-101B-9397-08002B2CF9AE}" pid="4" name="MSIP_Label_645dad89-2096-47a1-b1b1-c9d057667e94_Owner">
    <vt:lpwstr>nathalia.oliveira2@rd.loreal.com</vt:lpwstr>
  </property>
  <property fmtid="{D5CDD505-2E9C-101B-9397-08002B2CF9AE}" pid="5" name="MSIP_Label_645dad89-2096-47a1-b1b1-c9d057667e94_SetDate">
    <vt:lpwstr>2019-11-27T01:51:10.2692122Z</vt:lpwstr>
  </property>
  <property fmtid="{D5CDD505-2E9C-101B-9397-08002B2CF9AE}" pid="6" name="MSIP_Label_645dad89-2096-47a1-b1b1-c9d057667e94_Name">
    <vt:lpwstr>C1 - Internal use</vt:lpwstr>
  </property>
  <property fmtid="{D5CDD505-2E9C-101B-9397-08002B2CF9AE}" pid="7" name="MSIP_Label_645dad89-2096-47a1-b1b1-c9d057667e94_Application">
    <vt:lpwstr>Microsoft Azure Information Protection</vt:lpwstr>
  </property>
  <property fmtid="{D5CDD505-2E9C-101B-9397-08002B2CF9AE}" pid="8" name="MSIP_Label_645dad89-2096-47a1-b1b1-c9d057667e94_Extended_MSFT_Method">
    <vt:lpwstr>Automatic</vt:lpwstr>
  </property>
</Properties>
</file>