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8" r:id="rId4"/>
    <p:sldId id="260" r:id="rId5"/>
    <p:sldId id="269" r:id="rId6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7110360" y="3114000"/>
            <a:ext cx="1692720" cy="140472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Imagem 8"/>
          <p:cNvPicPr/>
          <p:nvPr/>
        </p:nvPicPr>
        <p:blipFill>
          <a:blip r:embed="rId15"/>
          <a:stretch/>
        </p:blipFill>
        <p:spPr>
          <a:xfrm>
            <a:off x="7121880" y="3758040"/>
            <a:ext cx="1692720" cy="38988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8"/>
          <p:cNvPicPr/>
          <p:nvPr/>
        </p:nvPicPr>
        <p:blipFill>
          <a:blip r:embed="rId14"/>
          <a:stretch/>
        </p:blipFill>
        <p:spPr>
          <a:xfrm>
            <a:off x="4680" y="0"/>
            <a:ext cx="9140760" cy="685692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7740720" y="5686920"/>
            <a:ext cx="1180080" cy="10472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" name="Imagem 5"/>
          <p:cNvPicPr/>
          <p:nvPr/>
        </p:nvPicPr>
        <p:blipFill>
          <a:blip r:embed="rId15"/>
          <a:stretch/>
        </p:blipFill>
        <p:spPr>
          <a:xfrm>
            <a:off x="7734600" y="6354720"/>
            <a:ext cx="1186200" cy="272880"/>
          </a:xfrm>
          <a:prstGeom prst="rect">
            <a:avLst/>
          </a:prstGeom>
          <a:ln>
            <a:noFill/>
          </a:ln>
        </p:spPr>
      </p:pic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29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jpe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628560" y="3044160"/>
            <a:ext cx="5713920" cy="181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40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SOCIEDADE BRASILEIRA DE METROLOGIA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431640" y="4966920"/>
            <a:ext cx="6113880" cy="117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WWW.METROLOGIA.ORG.BR</a:t>
            </a:r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601200" y="122760"/>
            <a:ext cx="7886520" cy="775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4000" dirty="0"/>
              <a:t>PRINCIPAIS AÇÕES DE 2019</a:t>
            </a:r>
            <a:endParaRPr lang="pt-BR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4" name="Picture 2" descr="Logo"/>
          <p:cNvPicPr/>
          <p:nvPr/>
        </p:nvPicPr>
        <p:blipFill>
          <a:blip r:embed="rId2"/>
          <a:srcRect r="62503"/>
          <a:stretch/>
        </p:blipFill>
        <p:spPr>
          <a:xfrm>
            <a:off x="693360" y="1435320"/>
            <a:ext cx="1415520" cy="1249920"/>
          </a:xfrm>
          <a:prstGeom prst="rect">
            <a:avLst/>
          </a:prstGeom>
          <a:ln>
            <a:noFill/>
          </a:ln>
        </p:spPr>
      </p:pic>
      <p:sp>
        <p:nvSpPr>
          <p:cNvPr id="105" name="CustomShape 2"/>
          <p:cNvSpPr/>
          <p:nvPr/>
        </p:nvSpPr>
        <p:spPr>
          <a:xfrm>
            <a:off x="3080520" y="1315440"/>
            <a:ext cx="5369400" cy="1701576"/>
          </a:xfrm>
          <a:prstGeom prst="rect">
            <a:avLst/>
          </a:prstGeom>
          <a:ln w="5724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t-BR" b="1" cap="all" dirty="0"/>
              <a:t>Acordo de Cooperação </a:t>
            </a: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t-BR" b="1" cap="all" dirty="0"/>
              <a:t>Curso de QUALIFICAÇÃO E CERTIFICAÇÃO DE METROLOGISTAS EM CALIBRAÇÃO - ABNT NBR 16781:2019</a:t>
            </a:r>
            <a:endParaRPr lang="pt-BR" dirty="0"/>
          </a:p>
        </p:txBody>
      </p:sp>
      <p:pic>
        <p:nvPicPr>
          <p:cNvPr id="106" name="Picture 2"/>
          <p:cNvPicPr/>
          <p:nvPr/>
        </p:nvPicPr>
        <p:blipFill>
          <a:blip r:embed="rId3"/>
          <a:stretch/>
        </p:blipFill>
        <p:spPr>
          <a:xfrm>
            <a:off x="437400" y="3608205"/>
            <a:ext cx="2394360" cy="413640"/>
          </a:xfrm>
          <a:prstGeom prst="rect">
            <a:avLst/>
          </a:prstGeom>
          <a:ln>
            <a:noFill/>
          </a:ln>
        </p:spPr>
      </p:pic>
      <p:sp>
        <p:nvSpPr>
          <p:cNvPr id="107" name="CustomShape 3"/>
          <p:cNvSpPr/>
          <p:nvPr/>
        </p:nvSpPr>
        <p:spPr>
          <a:xfrm>
            <a:off x="3080520" y="3247485"/>
            <a:ext cx="5369400" cy="1286078"/>
          </a:xfrm>
          <a:prstGeom prst="rect">
            <a:avLst/>
          </a:prstGeom>
          <a:ln w="5724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t-BR" b="1" cap="all" dirty="0"/>
              <a:t>Acordo de Cooperação</a:t>
            </a:r>
            <a:endParaRPr lang="pt-BR" spc="-1" dirty="0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t-BR" b="1" cap="all" dirty="0"/>
              <a:t>Curso de Análise de Riscos presencial</a:t>
            </a: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BE9F577F-E763-4DC3-87FE-AA397B751F1D}"/>
              </a:ext>
            </a:extLst>
          </p:cNvPr>
          <p:cNvSpPr/>
          <p:nvPr/>
        </p:nvSpPr>
        <p:spPr>
          <a:xfrm>
            <a:off x="3080520" y="5004153"/>
            <a:ext cx="5369400" cy="870580"/>
          </a:xfrm>
          <a:prstGeom prst="rect">
            <a:avLst/>
          </a:prstGeom>
          <a:ln w="5724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t-BR" b="1" cap="all" dirty="0"/>
              <a:t>Acordo de Cooperação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t-BR" b="1" cap="all" dirty="0"/>
              <a:t>Secretaria do CB53</a:t>
            </a:r>
          </a:p>
        </p:txBody>
      </p:sp>
      <p:pic>
        <p:nvPicPr>
          <p:cNvPr id="9" name="Picture 6" descr="abnt">
            <a:extLst>
              <a:ext uri="{FF2B5EF4-FFF2-40B4-BE49-F238E27FC236}">
                <a16:creationId xmlns:a16="http://schemas.microsoft.com/office/drawing/2014/main" id="{1637FD8F-4D2E-4944-B5CC-5EB106E082F1}"/>
              </a:ext>
            </a:extLst>
          </p:cNvPr>
          <p:cNvPicPr/>
          <p:nvPr/>
        </p:nvPicPr>
        <p:blipFill>
          <a:blip r:embed="rId4"/>
          <a:srcRect t="20324" b="10162"/>
          <a:stretch/>
        </p:blipFill>
        <p:spPr>
          <a:xfrm>
            <a:off x="601200" y="5110845"/>
            <a:ext cx="1731600" cy="85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601200" y="122760"/>
            <a:ext cx="7886520" cy="775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4000" dirty="0"/>
              <a:t>PRINCIPAIS AÇÕES DE 2019</a:t>
            </a:r>
            <a:endParaRPr lang="pt-BR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2941707" y="1255871"/>
            <a:ext cx="5369400" cy="877120"/>
          </a:xfrm>
          <a:prstGeom prst="rect">
            <a:avLst/>
          </a:prstGeom>
          <a:ln w="5724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t-BR" b="1" cap="all" dirty="0"/>
              <a:t>Acordo de cooperação;</a:t>
            </a: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t-BR" b="1" cap="all" dirty="0"/>
              <a:t>Vantagens para sócios.</a:t>
            </a:r>
          </a:p>
        </p:txBody>
      </p:sp>
      <p:pic>
        <p:nvPicPr>
          <p:cNvPr id="117" name="Picture 48" descr="Resultado de imagem para sociedade brasileira de fisica"/>
          <p:cNvPicPr/>
          <p:nvPr/>
        </p:nvPicPr>
        <p:blipFill>
          <a:blip r:embed="rId2"/>
          <a:stretch/>
        </p:blipFill>
        <p:spPr>
          <a:xfrm>
            <a:off x="554547" y="1268471"/>
            <a:ext cx="1888200" cy="559800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Resultado de imagem para imetro sc">
            <a:extLst>
              <a:ext uri="{FF2B5EF4-FFF2-40B4-BE49-F238E27FC236}">
                <a16:creationId xmlns:a16="http://schemas.microsoft.com/office/drawing/2014/main" id="{183AE3D7-7B88-4E2B-940D-D89C1C0A5035}"/>
              </a:ext>
            </a:extLst>
          </p:cNvPr>
          <p:cNvPicPr/>
          <p:nvPr/>
        </p:nvPicPr>
        <p:blipFill>
          <a:blip r:embed="rId3"/>
          <a:srcRect t="16569" b="24666"/>
          <a:stretch/>
        </p:blipFill>
        <p:spPr>
          <a:xfrm>
            <a:off x="428547" y="2464604"/>
            <a:ext cx="1914840" cy="1203120"/>
          </a:xfrm>
          <a:prstGeom prst="rect">
            <a:avLst/>
          </a:prstGeom>
          <a:ln>
            <a:noFill/>
          </a:ln>
        </p:spPr>
      </p:pic>
      <p:sp>
        <p:nvSpPr>
          <p:cNvPr id="8" name="CustomShape 2">
            <a:extLst>
              <a:ext uri="{FF2B5EF4-FFF2-40B4-BE49-F238E27FC236}">
                <a16:creationId xmlns:a16="http://schemas.microsoft.com/office/drawing/2014/main" id="{3A0ECFAE-24DE-4F36-9551-B2609D68C133}"/>
              </a:ext>
            </a:extLst>
          </p:cNvPr>
          <p:cNvSpPr/>
          <p:nvPr/>
        </p:nvSpPr>
        <p:spPr>
          <a:xfrm>
            <a:off x="2941707" y="2534804"/>
            <a:ext cx="5369400" cy="1735560"/>
          </a:xfrm>
          <a:prstGeom prst="rect">
            <a:avLst/>
          </a:prstGeom>
          <a:ln w="5724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t-BR" b="1" cap="all" dirty="0"/>
              <a:t>Parceria para promoção de cursos presenciais</a:t>
            </a: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t-BR" b="1" cap="all" dirty="0"/>
              <a:t>Parceira para o curso de Formação de Agentes Metrológicos</a:t>
            </a:r>
          </a:p>
        </p:txBody>
      </p:sp>
      <p:pic>
        <p:nvPicPr>
          <p:cNvPr id="9" name="Imagem 4">
            <a:extLst>
              <a:ext uri="{FF2B5EF4-FFF2-40B4-BE49-F238E27FC236}">
                <a16:creationId xmlns:a16="http://schemas.microsoft.com/office/drawing/2014/main" id="{F6B67384-D7B5-4898-B63F-2493A51E7D6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97350" y="4432287"/>
            <a:ext cx="1992050" cy="1642680"/>
          </a:xfrm>
          <a:prstGeom prst="rect">
            <a:avLst/>
          </a:prstGeom>
          <a:ln>
            <a:noFill/>
          </a:ln>
        </p:spPr>
      </p:pic>
      <p:sp>
        <p:nvSpPr>
          <p:cNvPr id="10" name="CustomShape 2">
            <a:extLst>
              <a:ext uri="{FF2B5EF4-FFF2-40B4-BE49-F238E27FC236}">
                <a16:creationId xmlns:a16="http://schemas.microsoft.com/office/drawing/2014/main" id="{69F22DFB-AE95-4CCA-BC2D-51E6A7CC4F92}"/>
              </a:ext>
            </a:extLst>
          </p:cNvPr>
          <p:cNvSpPr/>
          <p:nvPr/>
        </p:nvSpPr>
        <p:spPr>
          <a:xfrm>
            <a:off x="2941707" y="4653762"/>
            <a:ext cx="5369400" cy="1286078"/>
          </a:xfrm>
          <a:prstGeom prst="rect">
            <a:avLst/>
          </a:prstGeom>
          <a:ln w="5724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t-BR" b="1" cap="all" dirty="0"/>
              <a:t>Acordo de cooperação</a:t>
            </a: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t-BR" b="1" cap="all" dirty="0"/>
              <a:t>Pós graduação em metrologia</a:t>
            </a: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t-BR" b="1" cap="all" dirty="0"/>
              <a:t>Desconto para sócios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601200" y="122760"/>
            <a:ext cx="7885800" cy="77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4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PRINCIPAIS CLIENTES DE 2019</a:t>
            </a:r>
            <a:endParaRPr lang="pt-BR" sz="4000" b="0" strike="noStrike" spc="-1" dirty="0">
              <a:latin typeface="Arial"/>
            </a:endParaRPr>
          </a:p>
        </p:txBody>
      </p:sp>
      <p:pic>
        <p:nvPicPr>
          <p:cNvPr id="189" name="Picture 2" descr="Resultado de imagem para bayer"/>
          <p:cNvPicPr/>
          <p:nvPr/>
        </p:nvPicPr>
        <p:blipFill>
          <a:blip r:embed="rId2"/>
          <a:stretch/>
        </p:blipFill>
        <p:spPr>
          <a:xfrm>
            <a:off x="5038920" y="1118160"/>
            <a:ext cx="702720" cy="702720"/>
          </a:xfrm>
          <a:prstGeom prst="rect">
            <a:avLst/>
          </a:prstGeom>
          <a:ln>
            <a:noFill/>
          </a:ln>
        </p:spPr>
      </p:pic>
      <p:pic>
        <p:nvPicPr>
          <p:cNvPr id="190" name="Picture 4" descr="Resultado de imagem para Man Diesel &amp; Turbo"/>
          <p:cNvPicPr/>
          <p:nvPr/>
        </p:nvPicPr>
        <p:blipFill>
          <a:blip r:embed="rId3"/>
          <a:srcRect t="16793" b="20030"/>
          <a:stretch/>
        </p:blipFill>
        <p:spPr>
          <a:xfrm>
            <a:off x="7614000" y="2948760"/>
            <a:ext cx="1316160" cy="831240"/>
          </a:xfrm>
          <a:prstGeom prst="rect">
            <a:avLst/>
          </a:prstGeom>
          <a:ln>
            <a:noFill/>
          </a:ln>
        </p:spPr>
      </p:pic>
      <p:pic>
        <p:nvPicPr>
          <p:cNvPr id="191" name="Picture 6" descr="Resultado de imagem para Novo Nordisk"/>
          <p:cNvPicPr/>
          <p:nvPr/>
        </p:nvPicPr>
        <p:blipFill>
          <a:blip r:embed="rId4"/>
          <a:stretch/>
        </p:blipFill>
        <p:spPr>
          <a:xfrm>
            <a:off x="3481200" y="4304160"/>
            <a:ext cx="1029240" cy="780120"/>
          </a:xfrm>
          <a:prstGeom prst="rect">
            <a:avLst/>
          </a:prstGeom>
          <a:ln>
            <a:noFill/>
          </a:ln>
        </p:spPr>
      </p:pic>
      <p:pic>
        <p:nvPicPr>
          <p:cNvPr id="192" name="Picture 8" descr="Resultado de imagem para ITAMBÃ"/>
          <p:cNvPicPr/>
          <p:nvPr/>
        </p:nvPicPr>
        <p:blipFill>
          <a:blip r:embed="rId5"/>
          <a:stretch/>
        </p:blipFill>
        <p:spPr>
          <a:xfrm>
            <a:off x="4728600" y="3325320"/>
            <a:ext cx="1157760" cy="355680"/>
          </a:xfrm>
          <a:prstGeom prst="rect">
            <a:avLst/>
          </a:prstGeom>
          <a:ln>
            <a:noFill/>
          </a:ln>
        </p:spPr>
      </p:pic>
      <p:pic>
        <p:nvPicPr>
          <p:cNvPr id="193" name="Picture 10" descr="Resultado de imagem para CEDAE"/>
          <p:cNvPicPr/>
          <p:nvPr/>
        </p:nvPicPr>
        <p:blipFill>
          <a:blip r:embed="rId6"/>
          <a:srcRect t="9434" b="15352"/>
          <a:stretch/>
        </p:blipFill>
        <p:spPr>
          <a:xfrm>
            <a:off x="5992200" y="1168200"/>
            <a:ext cx="1191960" cy="633240"/>
          </a:xfrm>
          <a:prstGeom prst="rect">
            <a:avLst/>
          </a:prstGeom>
          <a:ln>
            <a:noFill/>
          </a:ln>
        </p:spPr>
      </p:pic>
      <p:pic>
        <p:nvPicPr>
          <p:cNvPr id="194" name="Picture 12" descr="Resultado de imagem para Marinha"/>
          <p:cNvPicPr/>
          <p:nvPr/>
        </p:nvPicPr>
        <p:blipFill>
          <a:blip r:embed="rId7"/>
          <a:stretch/>
        </p:blipFill>
        <p:spPr>
          <a:xfrm>
            <a:off x="401040" y="4245480"/>
            <a:ext cx="933120" cy="933120"/>
          </a:xfrm>
          <a:prstGeom prst="rect">
            <a:avLst/>
          </a:prstGeom>
          <a:ln>
            <a:noFill/>
          </a:ln>
        </p:spPr>
      </p:pic>
      <p:pic>
        <p:nvPicPr>
          <p:cNvPr id="195" name="Picture 14" descr="Resultado de imagem para Portonave S/A - Terminais PortuÃ¡rios de Navegantes"/>
          <p:cNvPicPr/>
          <p:nvPr/>
        </p:nvPicPr>
        <p:blipFill>
          <a:blip r:embed="rId8"/>
          <a:stretch/>
        </p:blipFill>
        <p:spPr>
          <a:xfrm>
            <a:off x="663120" y="5344200"/>
            <a:ext cx="862560" cy="862560"/>
          </a:xfrm>
          <a:prstGeom prst="rect">
            <a:avLst/>
          </a:prstGeom>
          <a:ln>
            <a:noFill/>
          </a:ln>
        </p:spPr>
      </p:pic>
      <p:pic>
        <p:nvPicPr>
          <p:cNvPr id="196" name="Picture 16" descr="Resultado de imagem para Policia Federal"/>
          <p:cNvPicPr/>
          <p:nvPr/>
        </p:nvPicPr>
        <p:blipFill>
          <a:blip r:embed="rId9"/>
          <a:stretch/>
        </p:blipFill>
        <p:spPr>
          <a:xfrm>
            <a:off x="7826040" y="4311720"/>
            <a:ext cx="660960" cy="852840"/>
          </a:xfrm>
          <a:prstGeom prst="rect">
            <a:avLst/>
          </a:prstGeom>
          <a:ln>
            <a:noFill/>
          </a:ln>
        </p:spPr>
      </p:pic>
      <p:pic>
        <p:nvPicPr>
          <p:cNvPr id="197" name="Picture 18" descr="Resultado de imagem para INT"/>
          <p:cNvPicPr/>
          <p:nvPr/>
        </p:nvPicPr>
        <p:blipFill>
          <a:blip r:embed="rId10"/>
          <a:stretch/>
        </p:blipFill>
        <p:spPr>
          <a:xfrm>
            <a:off x="1590480" y="3122640"/>
            <a:ext cx="1386000" cy="820800"/>
          </a:xfrm>
          <a:prstGeom prst="rect">
            <a:avLst/>
          </a:prstGeom>
          <a:ln>
            <a:noFill/>
          </a:ln>
        </p:spPr>
      </p:pic>
      <p:pic>
        <p:nvPicPr>
          <p:cNvPr id="198" name="Picture 20" descr="Resultado de imagem para Eletronuclear"/>
          <p:cNvPicPr/>
          <p:nvPr/>
        </p:nvPicPr>
        <p:blipFill>
          <a:blip r:embed="rId11"/>
          <a:stretch/>
        </p:blipFill>
        <p:spPr>
          <a:xfrm>
            <a:off x="5779440" y="2073960"/>
            <a:ext cx="1431000" cy="552240"/>
          </a:xfrm>
          <a:prstGeom prst="rect">
            <a:avLst/>
          </a:prstGeom>
          <a:ln>
            <a:noFill/>
          </a:ln>
        </p:spPr>
      </p:pic>
      <p:pic>
        <p:nvPicPr>
          <p:cNvPr id="199" name="Picture 22" descr="Resultado de imagem para coca cola"/>
          <p:cNvPicPr/>
          <p:nvPr/>
        </p:nvPicPr>
        <p:blipFill>
          <a:blip r:embed="rId12"/>
          <a:stretch/>
        </p:blipFill>
        <p:spPr>
          <a:xfrm>
            <a:off x="7434720" y="1253520"/>
            <a:ext cx="1240560" cy="410400"/>
          </a:xfrm>
          <a:prstGeom prst="rect">
            <a:avLst/>
          </a:prstGeom>
          <a:ln>
            <a:noFill/>
          </a:ln>
        </p:spPr>
      </p:pic>
      <p:pic>
        <p:nvPicPr>
          <p:cNvPr id="200" name="Picture 24" descr="Resultado de imagem para TRANSPETRO"/>
          <p:cNvPicPr/>
          <p:nvPr/>
        </p:nvPicPr>
        <p:blipFill>
          <a:blip r:embed="rId13"/>
          <a:stretch/>
        </p:blipFill>
        <p:spPr>
          <a:xfrm>
            <a:off x="5403240" y="5564880"/>
            <a:ext cx="1710360" cy="506160"/>
          </a:xfrm>
          <a:prstGeom prst="rect">
            <a:avLst/>
          </a:prstGeom>
          <a:ln>
            <a:noFill/>
          </a:ln>
        </p:spPr>
      </p:pic>
      <p:pic>
        <p:nvPicPr>
          <p:cNvPr id="201" name="Picture 26" descr="Resultado de imagem para ANP"/>
          <p:cNvPicPr/>
          <p:nvPr/>
        </p:nvPicPr>
        <p:blipFill>
          <a:blip r:embed="rId14"/>
          <a:stretch/>
        </p:blipFill>
        <p:spPr>
          <a:xfrm>
            <a:off x="2014560" y="1270080"/>
            <a:ext cx="1087200" cy="406080"/>
          </a:xfrm>
          <a:prstGeom prst="rect">
            <a:avLst/>
          </a:prstGeom>
          <a:ln>
            <a:noFill/>
          </a:ln>
        </p:spPr>
      </p:pic>
      <p:pic>
        <p:nvPicPr>
          <p:cNvPr id="202" name="Picture 28" descr="Resultado de imagem para COMPANHIA SIDERURGICA DO PECÃM"/>
          <p:cNvPicPr/>
          <p:nvPr/>
        </p:nvPicPr>
        <p:blipFill>
          <a:blip r:embed="rId15"/>
          <a:srcRect t="30763" b="28912"/>
          <a:stretch/>
        </p:blipFill>
        <p:spPr>
          <a:xfrm>
            <a:off x="2823840" y="2084400"/>
            <a:ext cx="1682640" cy="677880"/>
          </a:xfrm>
          <a:prstGeom prst="rect">
            <a:avLst/>
          </a:prstGeom>
          <a:ln>
            <a:noFill/>
          </a:ln>
        </p:spPr>
      </p:pic>
      <p:pic>
        <p:nvPicPr>
          <p:cNvPr id="203" name="Picture 2" descr="Resultado de imagem para logomarca michelin"/>
          <p:cNvPicPr/>
          <p:nvPr/>
        </p:nvPicPr>
        <p:blipFill>
          <a:blip r:embed="rId16"/>
          <a:srcRect t="14175" b="8987"/>
          <a:stretch/>
        </p:blipFill>
        <p:spPr>
          <a:xfrm>
            <a:off x="6084000" y="3102120"/>
            <a:ext cx="1316160" cy="677880"/>
          </a:xfrm>
          <a:prstGeom prst="rect">
            <a:avLst/>
          </a:prstGeom>
          <a:ln>
            <a:noFill/>
          </a:ln>
        </p:spPr>
      </p:pic>
      <p:pic>
        <p:nvPicPr>
          <p:cNvPr id="204" name="Picture 4" descr="Resultado de imagem para Active Industria de CosmÃ©ticos S.A"/>
          <p:cNvPicPr/>
          <p:nvPr/>
        </p:nvPicPr>
        <p:blipFill>
          <a:blip r:embed="rId17"/>
          <a:stretch/>
        </p:blipFill>
        <p:spPr>
          <a:xfrm>
            <a:off x="292320" y="1327320"/>
            <a:ext cx="1191960" cy="348840"/>
          </a:xfrm>
          <a:prstGeom prst="rect">
            <a:avLst/>
          </a:prstGeom>
          <a:ln>
            <a:noFill/>
          </a:ln>
        </p:spPr>
      </p:pic>
      <p:pic>
        <p:nvPicPr>
          <p:cNvPr id="205" name="Picture 6" descr="Resultado de imagem para Carl Zeiss do Brasil Ltda."/>
          <p:cNvPicPr/>
          <p:nvPr/>
        </p:nvPicPr>
        <p:blipFill>
          <a:blip r:embed="rId18"/>
          <a:srcRect l="33466" t="17320" r="33107" b="18719"/>
          <a:stretch/>
        </p:blipFill>
        <p:spPr>
          <a:xfrm>
            <a:off x="7542720" y="5360400"/>
            <a:ext cx="804240" cy="831240"/>
          </a:xfrm>
          <a:prstGeom prst="rect">
            <a:avLst/>
          </a:prstGeom>
          <a:ln>
            <a:noFill/>
          </a:ln>
        </p:spPr>
      </p:pic>
      <p:pic>
        <p:nvPicPr>
          <p:cNvPr id="206" name="Picture 8" descr="Logotipo do CDTN"/>
          <p:cNvPicPr/>
          <p:nvPr/>
        </p:nvPicPr>
        <p:blipFill>
          <a:blip r:embed="rId19"/>
          <a:stretch/>
        </p:blipFill>
        <p:spPr>
          <a:xfrm>
            <a:off x="1496880" y="2166840"/>
            <a:ext cx="1157760" cy="512640"/>
          </a:xfrm>
          <a:prstGeom prst="rect">
            <a:avLst/>
          </a:prstGeom>
          <a:ln>
            <a:noFill/>
          </a:ln>
        </p:spPr>
      </p:pic>
      <p:pic>
        <p:nvPicPr>
          <p:cNvPr id="207" name="Picture 14" descr="Centro Tecnolï¿½gioco do Exï¿½rcito"/>
          <p:cNvPicPr/>
          <p:nvPr/>
        </p:nvPicPr>
        <p:blipFill>
          <a:blip r:embed="rId20"/>
          <a:stretch/>
        </p:blipFill>
        <p:spPr>
          <a:xfrm>
            <a:off x="4800960" y="2076480"/>
            <a:ext cx="588600" cy="820800"/>
          </a:xfrm>
          <a:prstGeom prst="rect">
            <a:avLst/>
          </a:prstGeom>
          <a:ln>
            <a:noFill/>
          </a:ln>
        </p:spPr>
      </p:pic>
      <p:pic>
        <p:nvPicPr>
          <p:cNvPr id="208" name="Picture 18" descr="Imagem relacionada"/>
          <p:cNvPicPr/>
          <p:nvPr/>
        </p:nvPicPr>
        <p:blipFill>
          <a:blip r:embed="rId21"/>
          <a:stretch/>
        </p:blipFill>
        <p:spPr>
          <a:xfrm>
            <a:off x="1773360" y="4430160"/>
            <a:ext cx="1029240" cy="672480"/>
          </a:xfrm>
          <a:prstGeom prst="rect">
            <a:avLst/>
          </a:prstGeom>
          <a:ln>
            <a:noFill/>
          </a:ln>
        </p:spPr>
      </p:pic>
      <p:pic>
        <p:nvPicPr>
          <p:cNvPr id="209" name="Picture 20" descr="Imagem relacionada"/>
          <p:cNvPicPr/>
          <p:nvPr/>
        </p:nvPicPr>
        <p:blipFill>
          <a:blip r:embed="rId22"/>
          <a:srcRect l="10992" t="23183" r="12467" b="22600"/>
          <a:stretch/>
        </p:blipFill>
        <p:spPr>
          <a:xfrm>
            <a:off x="6063840" y="4311720"/>
            <a:ext cx="1204560" cy="852840"/>
          </a:xfrm>
          <a:prstGeom prst="rect">
            <a:avLst/>
          </a:prstGeom>
          <a:ln>
            <a:noFill/>
          </a:ln>
        </p:spPr>
      </p:pic>
      <p:pic>
        <p:nvPicPr>
          <p:cNvPr id="210" name="Espaço Reservado para Conteúdo 3"/>
          <p:cNvPicPr/>
          <p:nvPr/>
        </p:nvPicPr>
        <p:blipFill>
          <a:blip r:embed="rId23"/>
          <a:srcRect l="13820" t="9670" r="64999" b="71875"/>
          <a:stretch/>
        </p:blipFill>
        <p:spPr>
          <a:xfrm>
            <a:off x="3230280" y="1118160"/>
            <a:ext cx="1531080" cy="749160"/>
          </a:xfrm>
          <a:prstGeom prst="rect">
            <a:avLst/>
          </a:prstGeom>
          <a:ln>
            <a:noFill/>
          </a:ln>
        </p:spPr>
      </p:pic>
      <p:pic>
        <p:nvPicPr>
          <p:cNvPr id="211" name="Picture 24" descr="Resultado de imagem para GERDAU LOGOMARCA"/>
          <p:cNvPicPr/>
          <p:nvPr/>
        </p:nvPicPr>
        <p:blipFill>
          <a:blip r:embed="rId24"/>
          <a:stretch/>
        </p:blipFill>
        <p:spPr>
          <a:xfrm>
            <a:off x="7445520" y="2160000"/>
            <a:ext cx="1438920" cy="409320"/>
          </a:xfrm>
          <a:prstGeom prst="rect">
            <a:avLst/>
          </a:prstGeom>
          <a:ln>
            <a:noFill/>
          </a:ln>
        </p:spPr>
      </p:pic>
      <p:pic>
        <p:nvPicPr>
          <p:cNvPr id="212" name="Picture 28" descr="Resultado de imagem para logomarca ipiranga"/>
          <p:cNvPicPr/>
          <p:nvPr/>
        </p:nvPicPr>
        <p:blipFill>
          <a:blip r:embed="rId25"/>
          <a:stretch/>
        </p:blipFill>
        <p:spPr>
          <a:xfrm>
            <a:off x="3164760" y="3335040"/>
            <a:ext cx="1287360" cy="396000"/>
          </a:xfrm>
          <a:prstGeom prst="rect">
            <a:avLst/>
          </a:prstGeom>
          <a:ln>
            <a:noFill/>
          </a:ln>
        </p:spPr>
      </p:pic>
      <p:pic>
        <p:nvPicPr>
          <p:cNvPr id="213" name="Picture 34" descr="Imagem relacionada"/>
          <p:cNvPicPr/>
          <p:nvPr/>
        </p:nvPicPr>
        <p:blipFill>
          <a:blip r:embed="rId26"/>
          <a:stretch/>
        </p:blipFill>
        <p:spPr>
          <a:xfrm>
            <a:off x="4785120" y="4419000"/>
            <a:ext cx="1066320" cy="694800"/>
          </a:xfrm>
          <a:prstGeom prst="rect">
            <a:avLst/>
          </a:prstGeom>
          <a:ln>
            <a:noFill/>
          </a:ln>
        </p:spPr>
      </p:pic>
      <p:pic>
        <p:nvPicPr>
          <p:cNvPr id="214" name="Picture 36" descr="Resultado de imagem para samarco logomarca"/>
          <p:cNvPicPr/>
          <p:nvPr/>
        </p:nvPicPr>
        <p:blipFill>
          <a:blip r:embed="rId27"/>
          <a:srcRect l="14914" r="10188" b="-3589"/>
          <a:stretch/>
        </p:blipFill>
        <p:spPr>
          <a:xfrm>
            <a:off x="1986480" y="5707800"/>
            <a:ext cx="1465920" cy="299880"/>
          </a:xfrm>
          <a:prstGeom prst="rect">
            <a:avLst/>
          </a:prstGeom>
          <a:ln>
            <a:noFill/>
          </a:ln>
        </p:spPr>
      </p:pic>
      <p:pic>
        <p:nvPicPr>
          <p:cNvPr id="215" name="Picture 38" descr="SalCisne"/>
          <p:cNvPicPr/>
          <p:nvPr/>
        </p:nvPicPr>
        <p:blipFill>
          <a:blip r:embed="rId28"/>
          <a:srcRect l="44166" r="42064" b="3713"/>
          <a:stretch/>
        </p:blipFill>
        <p:spPr>
          <a:xfrm>
            <a:off x="370800" y="2025360"/>
            <a:ext cx="770760" cy="831240"/>
          </a:xfrm>
          <a:prstGeom prst="rect">
            <a:avLst/>
          </a:prstGeom>
          <a:ln>
            <a:noFill/>
          </a:ln>
        </p:spPr>
      </p:pic>
      <p:pic>
        <p:nvPicPr>
          <p:cNvPr id="216" name="Picture 42" descr="Resultado de imagem para heineken LOGO"/>
          <p:cNvPicPr/>
          <p:nvPr/>
        </p:nvPicPr>
        <p:blipFill>
          <a:blip r:embed="rId29"/>
          <a:stretch/>
        </p:blipFill>
        <p:spPr>
          <a:xfrm>
            <a:off x="362520" y="3267000"/>
            <a:ext cx="933120" cy="532440"/>
          </a:xfrm>
          <a:prstGeom prst="rect">
            <a:avLst/>
          </a:prstGeom>
          <a:ln>
            <a:noFill/>
          </a:ln>
        </p:spPr>
      </p:pic>
      <p:pic>
        <p:nvPicPr>
          <p:cNvPr id="217" name="Picture 46" descr="Resultado de imagem para SCHOTT Brasil Ltda. logomarca"/>
          <p:cNvPicPr/>
          <p:nvPr/>
        </p:nvPicPr>
        <p:blipFill>
          <a:blip r:embed="rId30"/>
          <a:srcRect t="15972" b="16256"/>
          <a:stretch/>
        </p:blipFill>
        <p:spPr>
          <a:xfrm>
            <a:off x="4004640" y="5481720"/>
            <a:ext cx="992520" cy="67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1140</TotalTime>
  <Words>87</Words>
  <Application>Microsoft Office PowerPoint</Application>
  <PresentationFormat>Apresentação na tela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Thais Rodrigues</dc:creator>
  <dc:description/>
  <cp:lastModifiedBy>Neto</cp:lastModifiedBy>
  <cp:revision>101</cp:revision>
  <dcterms:created xsi:type="dcterms:W3CDTF">2019-05-21T12:12:01Z</dcterms:created>
  <dcterms:modified xsi:type="dcterms:W3CDTF">2019-11-24T18:53:08Z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</Properties>
</file>